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7" r:id="rId2"/>
    <p:sldId id="294" r:id="rId3"/>
    <p:sldId id="305" r:id="rId4"/>
    <p:sldId id="304" r:id="rId5"/>
    <p:sldId id="291" r:id="rId6"/>
    <p:sldId id="292" r:id="rId7"/>
    <p:sldId id="271" r:id="rId8"/>
    <p:sldId id="295" r:id="rId9"/>
    <p:sldId id="309" r:id="rId10"/>
    <p:sldId id="313" r:id="rId11"/>
    <p:sldId id="307" r:id="rId12"/>
    <p:sldId id="308" r:id="rId13"/>
    <p:sldId id="270" r:id="rId14"/>
    <p:sldId id="310" r:id="rId15"/>
    <p:sldId id="261" r:id="rId16"/>
    <p:sldId id="314" r:id="rId17"/>
    <p:sldId id="315" r:id="rId1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61"/>
    <p:restoredTop sz="94255"/>
  </p:normalViewPr>
  <p:slideViewPr>
    <p:cSldViewPr snapToGrid="0" snapToObjects="1">
      <p:cViewPr varScale="1">
        <p:scale>
          <a:sx n="75" d="100"/>
          <a:sy n="75" d="100"/>
        </p:scale>
        <p:origin x="176" y="26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F8137-E069-F443-86DE-077EFE1D21BB}" type="datetimeFigureOut">
              <a:rPr lang="en-CA" smtClean="0"/>
              <a:t>2020-11-13</a:t>
            </a:fld>
            <a:endParaRPr lang="en-CA"/>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b-NO"/>
              <a:t>Rediger tekststiler i malen
Andre nivå
Tredje nivå
Fjerde nivå
Femte nivå</a:t>
            </a:r>
            <a:endParaRPr lang="en-CA"/>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D58341-3C4F-0F44-9191-56BAC12A989B}" type="slidenum">
              <a:rPr lang="en-CA" smtClean="0"/>
              <a:t>‹#›</a:t>
            </a:fld>
            <a:endParaRPr lang="en-CA"/>
          </a:p>
        </p:txBody>
      </p:sp>
    </p:spTree>
    <p:extLst>
      <p:ext uri="{BB962C8B-B14F-4D97-AF65-F5344CB8AC3E}">
        <p14:creationId xmlns:p14="http://schemas.microsoft.com/office/powerpoint/2010/main" val="2463201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a:t>
            </a:fld>
            <a:endParaRPr lang="en-CA"/>
          </a:p>
        </p:txBody>
      </p:sp>
    </p:spTree>
    <p:extLst>
      <p:ext uri="{BB962C8B-B14F-4D97-AF65-F5344CB8AC3E}">
        <p14:creationId xmlns:p14="http://schemas.microsoft.com/office/powerpoint/2010/main" val="4226153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10</a:t>
            </a:fld>
            <a:endParaRPr lang="en-CA"/>
          </a:p>
        </p:txBody>
      </p:sp>
    </p:spTree>
    <p:extLst>
      <p:ext uri="{BB962C8B-B14F-4D97-AF65-F5344CB8AC3E}">
        <p14:creationId xmlns:p14="http://schemas.microsoft.com/office/powerpoint/2010/main" val="3167915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11</a:t>
            </a:fld>
            <a:endParaRPr lang="en-CA"/>
          </a:p>
        </p:txBody>
      </p:sp>
    </p:spTree>
    <p:extLst>
      <p:ext uri="{BB962C8B-B14F-4D97-AF65-F5344CB8AC3E}">
        <p14:creationId xmlns:p14="http://schemas.microsoft.com/office/powerpoint/2010/main" val="2680195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12</a:t>
            </a:fld>
            <a:endParaRPr lang="en-CA"/>
          </a:p>
        </p:txBody>
      </p:sp>
    </p:spTree>
    <p:extLst>
      <p:ext uri="{BB962C8B-B14F-4D97-AF65-F5344CB8AC3E}">
        <p14:creationId xmlns:p14="http://schemas.microsoft.com/office/powerpoint/2010/main" val="3648609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13</a:t>
            </a:fld>
            <a:endParaRPr lang="en-CA"/>
          </a:p>
        </p:txBody>
      </p:sp>
    </p:spTree>
    <p:extLst>
      <p:ext uri="{BB962C8B-B14F-4D97-AF65-F5344CB8AC3E}">
        <p14:creationId xmlns:p14="http://schemas.microsoft.com/office/powerpoint/2010/main" val="3100490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14</a:t>
            </a:fld>
            <a:endParaRPr lang="en-CA"/>
          </a:p>
        </p:txBody>
      </p:sp>
    </p:spTree>
    <p:extLst>
      <p:ext uri="{BB962C8B-B14F-4D97-AF65-F5344CB8AC3E}">
        <p14:creationId xmlns:p14="http://schemas.microsoft.com/office/powerpoint/2010/main" val="298498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15</a:t>
            </a:fld>
            <a:endParaRPr lang="en-CA"/>
          </a:p>
        </p:txBody>
      </p:sp>
    </p:spTree>
    <p:extLst>
      <p:ext uri="{BB962C8B-B14F-4D97-AF65-F5344CB8AC3E}">
        <p14:creationId xmlns:p14="http://schemas.microsoft.com/office/powerpoint/2010/main" val="2452703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16</a:t>
            </a:fld>
            <a:endParaRPr lang="en-CA"/>
          </a:p>
        </p:txBody>
      </p:sp>
    </p:spTree>
    <p:extLst>
      <p:ext uri="{BB962C8B-B14F-4D97-AF65-F5344CB8AC3E}">
        <p14:creationId xmlns:p14="http://schemas.microsoft.com/office/powerpoint/2010/main" val="150203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2</a:t>
            </a:fld>
            <a:endParaRPr lang="en-CA"/>
          </a:p>
        </p:txBody>
      </p:sp>
    </p:spTree>
    <p:extLst>
      <p:ext uri="{BB962C8B-B14F-4D97-AF65-F5344CB8AC3E}">
        <p14:creationId xmlns:p14="http://schemas.microsoft.com/office/powerpoint/2010/main" val="3072322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3</a:t>
            </a:fld>
            <a:endParaRPr lang="en-CA"/>
          </a:p>
        </p:txBody>
      </p:sp>
    </p:spTree>
    <p:extLst>
      <p:ext uri="{BB962C8B-B14F-4D97-AF65-F5344CB8AC3E}">
        <p14:creationId xmlns:p14="http://schemas.microsoft.com/office/powerpoint/2010/main" val="60669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4</a:t>
            </a:fld>
            <a:endParaRPr lang="en-CA"/>
          </a:p>
        </p:txBody>
      </p:sp>
    </p:spTree>
    <p:extLst>
      <p:ext uri="{BB962C8B-B14F-4D97-AF65-F5344CB8AC3E}">
        <p14:creationId xmlns:p14="http://schemas.microsoft.com/office/powerpoint/2010/main" val="1907413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dirty="0"/>
          </a:p>
        </p:txBody>
      </p:sp>
      <p:sp>
        <p:nvSpPr>
          <p:cNvPr id="4" name="Plassholder for lysbildenummer 3"/>
          <p:cNvSpPr>
            <a:spLocks noGrp="1"/>
          </p:cNvSpPr>
          <p:nvPr>
            <p:ph type="sldNum" sz="quarter" idx="5"/>
          </p:nvPr>
        </p:nvSpPr>
        <p:spPr/>
        <p:txBody>
          <a:bodyPr/>
          <a:lstStyle/>
          <a:p>
            <a:fld id="{D790BC59-B813-D24C-918A-EBE40218F7A5}" type="slidenum">
              <a:rPr lang="en-CA" smtClean="0"/>
              <a:t>5</a:t>
            </a:fld>
            <a:endParaRPr lang="en-CA"/>
          </a:p>
        </p:txBody>
      </p:sp>
    </p:spTree>
    <p:extLst>
      <p:ext uri="{BB962C8B-B14F-4D97-AF65-F5344CB8AC3E}">
        <p14:creationId xmlns:p14="http://schemas.microsoft.com/office/powerpoint/2010/main" val="202753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6</a:t>
            </a:fld>
            <a:endParaRPr lang="en-CA"/>
          </a:p>
        </p:txBody>
      </p:sp>
    </p:spTree>
    <p:extLst>
      <p:ext uri="{BB962C8B-B14F-4D97-AF65-F5344CB8AC3E}">
        <p14:creationId xmlns:p14="http://schemas.microsoft.com/office/powerpoint/2010/main" val="1969672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7</a:t>
            </a:fld>
            <a:endParaRPr lang="en-CA"/>
          </a:p>
        </p:txBody>
      </p:sp>
    </p:spTree>
    <p:extLst>
      <p:ext uri="{BB962C8B-B14F-4D97-AF65-F5344CB8AC3E}">
        <p14:creationId xmlns:p14="http://schemas.microsoft.com/office/powerpoint/2010/main" val="2328664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8</a:t>
            </a:fld>
            <a:endParaRPr lang="en-CA"/>
          </a:p>
        </p:txBody>
      </p:sp>
    </p:spTree>
    <p:extLst>
      <p:ext uri="{BB962C8B-B14F-4D97-AF65-F5344CB8AC3E}">
        <p14:creationId xmlns:p14="http://schemas.microsoft.com/office/powerpoint/2010/main" val="787245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CA"/>
          </a:p>
        </p:txBody>
      </p:sp>
      <p:sp>
        <p:nvSpPr>
          <p:cNvPr id="4" name="Plassholder for lysbildenummer 3"/>
          <p:cNvSpPr>
            <a:spLocks noGrp="1"/>
          </p:cNvSpPr>
          <p:nvPr>
            <p:ph type="sldNum" sz="quarter" idx="5"/>
          </p:nvPr>
        </p:nvSpPr>
        <p:spPr/>
        <p:txBody>
          <a:bodyPr/>
          <a:lstStyle/>
          <a:p>
            <a:fld id="{D790BC59-B813-D24C-918A-EBE40218F7A5}" type="slidenum">
              <a:rPr lang="en-CA" smtClean="0"/>
              <a:t>9</a:t>
            </a:fld>
            <a:endParaRPr lang="en-CA"/>
          </a:p>
        </p:txBody>
      </p:sp>
    </p:spTree>
    <p:extLst>
      <p:ext uri="{BB962C8B-B14F-4D97-AF65-F5344CB8AC3E}">
        <p14:creationId xmlns:p14="http://schemas.microsoft.com/office/powerpoint/2010/main" val="3628391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51DA73-14B8-1D46-895D-A7E2B4997650}"/>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CA"/>
          </a:p>
        </p:txBody>
      </p:sp>
      <p:sp>
        <p:nvSpPr>
          <p:cNvPr id="3" name="Undertittel 2">
            <a:extLst>
              <a:ext uri="{FF2B5EF4-FFF2-40B4-BE49-F238E27FC236}">
                <a16:creationId xmlns:a16="http://schemas.microsoft.com/office/drawing/2014/main" id="{DEBCAA73-EF3F-9541-8ECE-C17DE26509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CA"/>
          </a:p>
        </p:txBody>
      </p:sp>
      <p:sp>
        <p:nvSpPr>
          <p:cNvPr id="4" name="Plassholder for dato 3">
            <a:extLst>
              <a:ext uri="{FF2B5EF4-FFF2-40B4-BE49-F238E27FC236}">
                <a16:creationId xmlns:a16="http://schemas.microsoft.com/office/drawing/2014/main" id="{AD09F3B9-77B1-BB4A-ADE7-8A821E39B569}"/>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AE6F50C8-4625-1240-9993-BD632BAB953A}"/>
              </a:ext>
            </a:extLst>
          </p:cNvPr>
          <p:cNvSpPr>
            <a:spLocks noGrp="1"/>
          </p:cNvSpPr>
          <p:nvPr>
            <p:ph type="ftr" sz="quarter" idx="11"/>
          </p:nvPr>
        </p:nvSpPr>
        <p:spPr/>
        <p:txBody>
          <a:bodyPr/>
          <a:lstStyle/>
          <a:p>
            <a:endParaRPr lang="en-CA"/>
          </a:p>
        </p:txBody>
      </p:sp>
      <p:sp>
        <p:nvSpPr>
          <p:cNvPr id="6" name="Plassholder for lysbildenummer 5">
            <a:extLst>
              <a:ext uri="{FF2B5EF4-FFF2-40B4-BE49-F238E27FC236}">
                <a16:creationId xmlns:a16="http://schemas.microsoft.com/office/drawing/2014/main" id="{94951267-682E-F84D-9D8F-73C707B8BB52}"/>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3012413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AC148B1-3770-AA41-91FA-D86112A55AE5}"/>
              </a:ext>
            </a:extLst>
          </p:cNvPr>
          <p:cNvSpPr>
            <a:spLocks noGrp="1"/>
          </p:cNvSpPr>
          <p:nvPr>
            <p:ph type="title"/>
          </p:nvPr>
        </p:nvSpPr>
        <p:spPr/>
        <p:txBody>
          <a:bodyPr/>
          <a:lstStyle/>
          <a:p>
            <a:r>
              <a:rPr lang="nb-NO"/>
              <a:t>Klikk for å redigere tittelstil</a:t>
            </a:r>
            <a:endParaRPr lang="en-CA"/>
          </a:p>
        </p:txBody>
      </p:sp>
      <p:sp>
        <p:nvSpPr>
          <p:cNvPr id="3" name="Plassholder for loddrett tekst 2">
            <a:extLst>
              <a:ext uri="{FF2B5EF4-FFF2-40B4-BE49-F238E27FC236}">
                <a16:creationId xmlns:a16="http://schemas.microsoft.com/office/drawing/2014/main" id="{C4F4DD0F-B54A-1044-BEDE-189919D8B4F9}"/>
              </a:ext>
            </a:extLst>
          </p:cNvPr>
          <p:cNvSpPr>
            <a:spLocks noGrp="1"/>
          </p:cNvSpPr>
          <p:nvPr>
            <p:ph type="body" orient="vert" idx="1"/>
          </p:nvPr>
        </p:nvSpPr>
        <p:spPr/>
        <p:txBody>
          <a:bodyPr vert="eaVert"/>
          <a:lstStyle/>
          <a:p>
            <a:r>
              <a:rPr lang="nb-NO"/>
              <a:t>Rediger tekststiler i malen
Andre nivå
Tredje nivå
Fjerde nivå
Femte nivå</a:t>
            </a:r>
            <a:endParaRPr lang="en-CA"/>
          </a:p>
        </p:txBody>
      </p:sp>
      <p:sp>
        <p:nvSpPr>
          <p:cNvPr id="4" name="Plassholder for dato 3">
            <a:extLst>
              <a:ext uri="{FF2B5EF4-FFF2-40B4-BE49-F238E27FC236}">
                <a16:creationId xmlns:a16="http://schemas.microsoft.com/office/drawing/2014/main" id="{93CD495B-D962-274C-955C-7A0B53B5FBAA}"/>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EB207E9D-34F3-4241-9CF6-F5BE93706721}"/>
              </a:ext>
            </a:extLst>
          </p:cNvPr>
          <p:cNvSpPr>
            <a:spLocks noGrp="1"/>
          </p:cNvSpPr>
          <p:nvPr>
            <p:ph type="ftr" sz="quarter" idx="11"/>
          </p:nvPr>
        </p:nvSpPr>
        <p:spPr/>
        <p:txBody>
          <a:bodyPr/>
          <a:lstStyle/>
          <a:p>
            <a:endParaRPr lang="en-CA"/>
          </a:p>
        </p:txBody>
      </p:sp>
      <p:sp>
        <p:nvSpPr>
          <p:cNvPr id="6" name="Plassholder for lysbildenummer 5">
            <a:extLst>
              <a:ext uri="{FF2B5EF4-FFF2-40B4-BE49-F238E27FC236}">
                <a16:creationId xmlns:a16="http://schemas.microsoft.com/office/drawing/2014/main" id="{08623B30-0517-6D4F-947D-3575F45E22FF}"/>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1405530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1F054F1-B6D4-4E40-98CF-E309D609679D}"/>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en-CA"/>
          </a:p>
        </p:txBody>
      </p:sp>
      <p:sp>
        <p:nvSpPr>
          <p:cNvPr id="3" name="Plassholder for loddrett tekst 2">
            <a:extLst>
              <a:ext uri="{FF2B5EF4-FFF2-40B4-BE49-F238E27FC236}">
                <a16:creationId xmlns:a16="http://schemas.microsoft.com/office/drawing/2014/main" id="{A008C36E-5ACD-224F-88B3-956632DC7E22}"/>
              </a:ext>
            </a:extLst>
          </p:cNvPr>
          <p:cNvSpPr>
            <a:spLocks noGrp="1"/>
          </p:cNvSpPr>
          <p:nvPr>
            <p:ph type="body" orient="vert" idx="1"/>
          </p:nvPr>
        </p:nvSpPr>
        <p:spPr>
          <a:xfrm>
            <a:off x="838200" y="365125"/>
            <a:ext cx="7734300" cy="5811838"/>
          </a:xfrm>
        </p:spPr>
        <p:txBody>
          <a:bodyPr vert="eaVert"/>
          <a:lstStyle/>
          <a:p>
            <a:r>
              <a:rPr lang="nb-NO"/>
              <a:t>Rediger tekststiler i malen
Andre nivå
Tredje nivå
Fjerde nivå
Femte nivå</a:t>
            </a:r>
            <a:endParaRPr lang="en-CA"/>
          </a:p>
        </p:txBody>
      </p:sp>
      <p:sp>
        <p:nvSpPr>
          <p:cNvPr id="4" name="Plassholder for dato 3">
            <a:extLst>
              <a:ext uri="{FF2B5EF4-FFF2-40B4-BE49-F238E27FC236}">
                <a16:creationId xmlns:a16="http://schemas.microsoft.com/office/drawing/2014/main" id="{28B72C28-928F-654A-B9A1-AA9602BCC1C8}"/>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DFAEC561-7E17-2D41-85CC-914A40399CAA}"/>
              </a:ext>
            </a:extLst>
          </p:cNvPr>
          <p:cNvSpPr>
            <a:spLocks noGrp="1"/>
          </p:cNvSpPr>
          <p:nvPr>
            <p:ph type="ftr" sz="quarter" idx="11"/>
          </p:nvPr>
        </p:nvSpPr>
        <p:spPr/>
        <p:txBody>
          <a:bodyPr/>
          <a:lstStyle/>
          <a:p>
            <a:endParaRPr lang="en-CA"/>
          </a:p>
        </p:txBody>
      </p:sp>
      <p:sp>
        <p:nvSpPr>
          <p:cNvPr id="6" name="Plassholder for lysbildenummer 5">
            <a:extLst>
              <a:ext uri="{FF2B5EF4-FFF2-40B4-BE49-F238E27FC236}">
                <a16:creationId xmlns:a16="http://schemas.microsoft.com/office/drawing/2014/main" id="{C72914A7-DD5C-F84A-B794-0A755E028BA3}"/>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2779847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nnhold">
    <p:spTree>
      <p:nvGrpSpPr>
        <p:cNvPr id="1" name=""/>
        <p:cNvGrpSpPr/>
        <p:nvPr/>
      </p:nvGrpSpPr>
      <p:grpSpPr>
        <a:xfrm>
          <a:off x="0" y="0"/>
          <a:ext cx="0" cy="0"/>
          <a:chOff x="0" y="0"/>
          <a:chExt cx="0" cy="0"/>
        </a:xfrm>
      </p:grpSpPr>
      <p:sp>
        <p:nvSpPr>
          <p:cNvPr id="2" name="Plassholder for innhold 1"/>
          <p:cNvSpPr>
            <a:spLocks noGrp="1"/>
          </p:cNvSpPr>
          <p:nvPr>
            <p:ph/>
          </p:nvPr>
        </p:nvSpPr>
        <p:spPr>
          <a:xfrm>
            <a:off x="609600" y="274639"/>
            <a:ext cx="10972800" cy="5851525"/>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3" name="Rectangle 4"/>
          <p:cNvSpPr>
            <a:spLocks noGrp="1" noChangeArrowheads="1"/>
          </p:cNvSpPr>
          <p:nvPr>
            <p:ph type="dt" sz="half" idx="10"/>
          </p:nvPr>
        </p:nvSpPr>
        <p:spPr>
          <a:ln/>
        </p:spPr>
        <p:txBody>
          <a:bodyPr/>
          <a:lstStyle>
            <a:lvl1pPr>
              <a:defRPr/>
            </a:lvl1pPr>
          </a:lstStyle>
          <a:p>
            <a:pPr>
              <a:defRPr/>
            </a:pPr>
            <a:endParaRPr lang="nb-NO"/>
          </a:p>
        </p:txBody>
      </p:sp>
      <p:sp>
        <p:nvSpPr>
          <p:cNvPr id="4" name="Rectangle 5"/>
          <p:cNvSpPr>
            <a:spLocks noGrp="1" noChangeArrowheads="1"/>
          </p:cNvSpPr>
          <p:nvPr>
            <p:ph type="ftr" sz="quarter" idx="11"/>
          </p:nvPr>
        </p:nvSpPr>
        <p:spPr>
          <a:ln/>
        </p:spPr>
        <p:txBody>
          <a:bodyPr/>
          <a:lstStyle>
            <a:lvl1pPr>
              <a:defRPr/>
            </a:lvl1pPr>
          </a:lstStyle>
          <a:p>
            <a:pPr>
              <a:defRPr/>
            </a:pPr>
            <a:endParaRPr lang="nb-NO"/>
          </a:p>
        </p:txBody>
      </p:sp>
      <p:sp>
        <p:nvSpPr>
          <p:cNvPr id="5" name="Rectangle 6"/>
          <p:cNvSpPr>
            <a:spLocks noGrp="1" noChangeArrowheads="1"/>
          </p:cNvSpPr>
          <p:nvPr>
            <p:ph type="sldNum" sz="quarter" idx="12"/>
          </p:nvPr>
        </p:nvSpPr>
        <p:spPr>
          <a:ln/>
        </p:spPr>
        <p:txBody>
          <a:bodyPr/>
          <a:lstStyle>
            <a:lvl1pPr>
              <a:defRPr/>
            </a:lvl1pPr>
          </a:lstStyle>
          <a:p>
            <a:pPr>
              <a:defRPr/>
            </a:pPr>
            <a:fld id="{94E8E7E2-29FB-4A03-9792-9D0D1BE4065D}" type="slidenum">
              <a:rPr lang="nb-NO"/>
              <a:pPr>
                <a:defRPr/>
              </a:pPr>
              <a:t>‹#›</a:t>
            </a:fld>
            <a:endParaRPr lang="nb-NO"/>
          </a:p>
        </p:txBody>
      </p:sp>
    </p:spTree>
    <p:extLst>
      <p:ext uri="{BB962C8B-B14F-4D97-AF65-F5344CB8AC3E}">
        <p14:creationId xmlns:p14="http://schemas.microsoft.com/office/powerpoint/2010/main" val="370111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6B5BDC-8D49-B242-B5B9-5F7F2EA3EC9F}"/>
              </a:ext>
            </a:extLst>
          </p:cNvPr>
          <p:cNvSpPr>
            <a:spLocks noGrp="1"/>
          </p:cNvSpPr>
          <p:nvPr>
            <p:ph type="title"/>
          </p:nvPr>
        </p:nvSpPr>
        <p:spPr/>
        <p:txBody>
          <a:bodyPr/>
          <a:lstStyle/>
          <a:p>
            <a:r>
              <a:rPr lang="nb-NO"/>
              <a:t>Klikk for å redigere tittelstil</a:t>
            </a:r>
            <a:endParaRPr lang="en-CA"/>
          </a:p>
        </p:txBody>
      </p:sp>
      <p:sp>
        <p:nvSpPr>
          <p:cNvPr id="3" name="Plassholder for innhold 2">
            <a:extLst>
              <a:ext uri="{FF2B5EF4-FFF2-40B4-BE49-F238E27FC236}">
                <a16:creationId xmlns:a16="http://schemas.microsoft.com/office/drawing/2014/main" id="{04C0A5F2-BBD6-F14E-97E4-A79A8425E945}"/>
              </a:ext>
            </a:extLst>
          </p:cNvPr>
          <p:cNvSpPr>
            <a:spLocks noGrp="1"/>
          </p:cNvSpPr>
          <p:nvPr>
            <p:ph idx="1"/>
          </p:nvPr>
        </p:nvSpPr>
        <p:spPr/>
        <p:txBody>
          <a:bodyPr/>
          <a:lstStyle/>
          <a:p>
            <a:r>
              <a:rPr lang="nb-NO"/>
              <a:t>Rediger tekststiler i malen
Andre nivå
Tredje nivå
Fjerde nivå
Femte nivå</a:t>
            </a:r>
            <a:endParaRPr lang="en-CA"/>
          </a:p>
        </p:txBody>
      </p:sp>
      <p:sp>
        <p:nvSpPr>
          <p:cNvPr id="4" name="Plassholder for dato 3">
            <a:extLst>
              <a:ext uri="{FF2B5EF4-FFF2-40B4-BE49-F238E27FC236}">
                <a16:creationId xmlns:a16="http://schemas.microsoft.com/office/drawing/2014/main" id="{ABEE9E1C-26AE-FA4C-AB2C-5DCA2D5F164D}"/>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B760EC60-186D-5943-8543-E875DDDA7648}"/>
              </a:ext>
            </a:extLst>
          </p:cNvPr>
          <p:cNvSpPr>
            <a:spLocks noGrp="1"/>
          </p:cNvSpPr>
          <p:nvPr>
            <p:ph type="ftr" sz="quarter" idx="11"/>
          </p:nvPr>
        </p:nvSpPr>
        <p:spPr/>
        <p:txBody>
          <a:bodyPr/>
          <a:lstStyle/>
          <a:p>
            <a:endParaRPr lang="en-CA"/>
          </a:p>
        </p:txBody>
      </p:sp>
      <p:sp>
        <p:nvSpPr>
          <p:cNvPr id="6" name="Plassholder for lysbildenummer 5">
            <a:extLst>
              <a:ext uri="{FF2B5EF4-FFF2-40B4-BE49-F238E27FC236}">
                <a16:creationId xmlns:a16="http://schemas.microsoft.com/office/drawing/2014/main" id="{F346942A-2B34-AC45-ACA0-3BAFC21E4005}"/>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259948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C3EB6A-6E48-7C4D-876A-8597D19F3BA2}"/>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CA"/>
          </a:p>
        </p:txBody>
      </p:sp>
      <p:sp>
        <p:nvSpPr>
          <p:cNvPr id="3" name="Plassholder for tekst 2">
            <a:extLst>
              <a:ext uri="{FF2B5EF4-FFF2-40B4-BE49-F238E27FC236}">
                <a16:creationId xmlns:a16="http://schemas.microsoft.com/office/drawing/2014/main" id="{8ABAE070-3E57-FF40-8118-C791FA400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nb-NO"/>
              <a:t>Rediger tekststiler i malen
Andre nivå
Tredje nivå
Fjerde nivå
Femte nivå</a:t>
            </a:r>
            <a:endParaRPr lang="en-CA"/>
          </a:p>
        </p:txBody>
      </p:sp>
      <p:sp>
        <p:nvSpPr>
          <p:cNvPr id="4" name="Plassholder for dato 3">
            <a:extLst>
              <a:ext uri="{FF2B5EF4-FFF2-40B4-BE49-F238E27FC236}">
                <a16:creationId xmlns:a16="http://schemas.microsoft.com/office/drawing/2014/main" id="{DB46A33E-A862-254C-A848-BCFC68BCC2AF}"/>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5E4BA587-2315-C34B-80C5-340591051EA7}"/>
              </a:ext>
            </a:extLst>
          </p:cNvPr>
          <p:cNvSpPr>
            <a:spLocks noGrp="1"/>
          </p:cNvSpPr>
          <p:nvPr>
            <p:ph type="ftr" sz="quarter" idx="11"/>
          </p:nvPr>
        </p:nvSpPr>
        <p:spPr/>
        <p:txBody>
          <a:bodyPr/>
          <a:lstStyle/>
          <a:p>
            <a:endParaRPr lang="en-CA"/>
          </a:p>
        </p:txBody>
      </p:sp>
      <p:sp>
        <p:nvSpPr>
          <p:cNvPr id="6" name="Plassholder for lysbildenummer 5">
            <a:extLst>
              <a:ext uri="{FF2B5EF4-FFF2-40B4-BE49-F238E27FC236}">
                <a16:creationId xmlns:a16="http://schemas.microsoft.com/office/drawing/2014/main" id="{C7C67208-FFB9-6444-8A49-A0909DFE057A}"/>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364929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77C7EE-A0B7-6E4E-A398-5B7A3CB64B23}"/>
              </a:ext>
            </a:extLst>
          </p:cNvPr>
          <p:cNvSpPr>
            <a:spLocks noGrp="1"/>
          </p:cNvSpPr>
          <p:nvPr>
            <p:ph type="title"/>
          </p:nvPr>
        </p:nvSpPr>
        <p:spPr/>
        <p:txBody>
          <a:bodyPr/>
          <a:lstStyle/>
          <a:p>
            <a:r>
              <a:rPr lang="nb-NO"/>
              <a:t>Klikk for å redigere tittelstil</a:t>
            </a:r>
            <a:endParaRPr lang="en-CA"/>
          </a:p>
        </p:txBody>
      </p:sp>
      <p:sp>
        <p:nvSpPr>
          <p:cNvPr id="3" name="Plassholder for innhold 2">
            <a:extLst>
              <a:ext uri="{FF2B5EF4-FFF2-40B4-BE49-F238E27FC236}">
                <a16:creationId xmlns:a16="http://schemas.microsoft.com/office/drawing/2014/main" id="{7C99F1CA-D701-F443-A27C-A3FCA1971ACB}"/>
              </a:ext>
            </a:extLst>
          </p:cNvPr>
          <p:cNvSpPr>
            <a:spLocks noGrp="1"/>
          </p:cNvSpPr>
          <p:nvPr>
            <p:ph sz="half" idx="1"/>
          </p:nvPr>
        </p:nvSpPr>
        <p:spPr>
          <a:xfrm>
            <a:off x="838200" y="1825625"/>
            <a:ext cx="5181600" cy="4351338"/>
          </a:xfrm>
        </p:spPr>
        <p:txBody>
          <a:bodyPr/>
          <a:lstStyle/>
          <a:p>
            <a:r>
              <a:rPr lang="nb-NO"/>
              <a:t>Rediger tekststiler i malen
Andre nivå
Tredje nivå
Fjerde nivå
Femte nivå</a:t>
            </a:r>
            <a:endParaRPr lang="en-CA"/>
          </a:p>
        </p:txBody>
      </p:sp>
      <p:sp>
        <p:nvSpPr>
          <p:cNvPr id="4" name="Plassholder for innhold 3">
            <a:extLst>
              <a:ext uri="{FF2B5EF4-FFF2-40B4-BE49-F238E27FC236}">
                <a16:creationId xmlns:a16="http://schemas.microsoft.com/office/drawing/2014/main" id="{479CFE84-F512-DA40-871C-97CE13320775}"/>
              </a:ext>
            </a:extLst>
          </p:cNvPr>
          <p:cNvSpPr>
            <a:spLocks noGrp="1"/>
          </p:cNvSpPr>
          <p:nvPr>
            <p:ph sz="half" idx="2"/>
          </p:nvPr>
        </p:nvSpPr>
        <p:spPr>
          <a:xfrm>
            <a:off x="6172200" y="1825625"/>
            <a:ext cx="5181600" cy="4351338"/>
          </a:xfrm>
        </p:spPr>
        <p:txBody>
          <a:bodyPr/>
          <a:lstStyle/>
          <a:p>
            <a:r>
              <a:rPr lang="nb-NO"/>
              <a:t>Rediger tekststiler i malen
Andre nivå
Tredje nivå
Fjerde nivå
Femte nivå</a:t>
            </a:r>
            <a:endParaRPr lang="en-CA"/>
          </a:p>
        </p:txBody>
      </p:sp>
      <p:sp>
        <p:nvSpPr>
          <p:cNvPr id="5" name="Plassholder for dato 4">
            <a:extLst>
              <a:ext uri="{FF2B5EF4-FFF2-40B4-BE49-F238E27FC236}">
                <a16:creationId xmlns:a16="http://schemas.microsoft.com/office/drawing/2014/main" id="{5CD374DE-F1DA-5C46-89F1-B67773DA2088}"/>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6" name="Plassholder for bunntekst 5">
            <a:extLst>
              <a:ext uri="{FF2B5EF4-FFF2-40B4-BE49-F238E27FC236}">
                <a16:creationId xmlns:a16="http://schemas.microsoft.com/office/drawing/2014/main" id="{B449D03D-A445-4F4C-B6BA-69642D1CE1AB}"/>
              </a:ext>
            </a:extLst>
          </p:cNvPr>
          <p:cNvSpPr>
            <a:spLocks noGrp="1"/>
          </p:cNvSpPr>
          <p:nvPr>
            <p:ph type="ftr" sz="quarter" idx="11"/>
          </p:nvPr>
        </p:nvSpPr>
        <p:spPr/>
        <p:txBody>
          <a:bodyPr/>
          <a:lstStyle/>
          <a:p>
            <a:endParaRPr lang="en-CA"/>
          </a:p>
        </p:txBody>
      </p:sp>
      <p:sp>
        <p:nvSpPr>
          <p:cNvPr id="7" name="Plassholder for lysbildenummer 6">
            <a:extLst>
              <a:ext uri="{FF2B5EF4-FFF2-40B4-BE49-F238E27FC236}">
                <a16:creationId xmlns:a16="http://schemas.microsoft.com/office/drawing/2014/main" id="{BA062639-CC19-434C-9441-E6A0499EA0DB}"/>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124593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FBBE4D-CC65-8744-A634-47BC4D0DBD6C}"/>
              </a:ext>
            </a:extLst>
          </p:cNvPr>
          <p:cNvSpPr>
            <a:spLocks noGrp="1"/>
          </p:cNvSpPr>
          <p:nvPr>
            <p:ph type="title"/>
          </p:nvPr>
        </p:nvSpPr>
        <p:spPr>
          <a:xfrm>
            <a:off x="839788" y="365125"/>
            <a:ext cx="10515600" cy="1325563"/>
          </a:xfrm>
        </p:spPr>
        <p:txBody>
          <a:bodyPr/>
          <a:lstStyle/>
          <a:p>
            <a:r>
              <a:rPr lang="nb-NO"/>
              <a:t>Klikk for å redigere tittelstil</a:t>
            </a:r>
            <a:endParaRPr lang="en-CA"/>
          </a:p>
        </p:txBody>
      </p:sp>
      <p:sp>
        <p:nvSpPr>
          <p:cNvPr id="3" name="Plassholder for tekst 2">
            <a:extLst>
              <a:ext uri="{FF2B5EF4-FFF2-40B4-BE49-F238E27FC236}">
                <a16:creationId xmlns:a16="http://schemas.microsoft.com/office/drawing/2014/main" id="{3FC47E5F-2FFE-B046-870F-53203DA2EA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b-NO"/>
              <a:t>Rediger tekststiler i malen
Andre nivå
Tredje nivå
Fjerde nivå
Femte nivå</a:t>
            </a:r>
            <a:endParaRPr lang="en-CA"/>
          </a:p>
        </p:txBody>
      </p:sp>
      <p:sp>
        <p:nvSpPr>
          <p:cNvPr id="4" name="Plassholder for innhold 3">
            <a:extLst>
              <a:ext uri="{FF2B5EF4-FFF2-40B4-BE49-F238E27FC236}">
                <a16:creationId xmlns:a16="http://schemas.microsoft.com/office/drawing/2014/main" id="{74804EDB-6131-024B-99B0-026B4C70B198}"/>
              </a:ext>
            </a:extLst>
          </p:cNvPr>
          <p:cNvSpPr>
            <a:spLocks noGrp="1"/>
          </p:cNvSpPr>
          <p:nvPr>
            <p:ph sz="half" idx="2"/>
          </p:nvPr>
        </p:nvSpPr>
        <p:spPr>
          <a:xfrm>
            <a:off x="839788" y="2505075"/>
            <a:ext cx="5157787" cy="3684588"/>
          </a:xfrm>
        </p:spPr>
        <p:txBody>
          <a:bodyPr/>
          <a:lstStyle/>
          <a:p>
            <a:r>
              <a:rPr lang="nb-NO"/>
              <a:t>Rediger tekststiler i malen
Andre nivå
Tredje nivå
Fjerde nivå
Femte nivå</a:t>
            </a:r>
            <a:endParaRPr lang="en-CA"/>
          </a:p>
        </p:txBody>
      </p:sp>
      <p:sp>
        <p:nvSpPr>
          <p:cNvPr id="5" name="Plassholder for tekst 4">
            <a:extLst>
              <a:ext uri="{FF2B5EF4-FFF2-40B4-BE49-F238E27FC236}">
                <a16:creationId xmlns:a16="http://schemas.microsoft.com/office/drawing/2014/main" id="{21B03AD0-CFDF-7D43-AAAE-99D5695199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b-NO"/>
              <a:t>Rediger tekststiler i malen
Andre nivå
Tredje nivå
Fjerde nivå
Femte nivå</a:t>
            </a:r>
            <a:endParaRPr lang="en-CA"/>
          </a:p>
        </p:txBody>
      </p:sp>
      <p:sp>
        <p:nvSpPr>
          <p:cNvPr id="6" name="Plassholder for innhold 5">
            <a:extLst>
              <a:ext uri="{FF2B5EF4-FFF2-40B4-BE49-F238E27FC236}">
                <a16:creationId xmlns:a16="http://schemas.microsoft.com/office/drawing/2014/main" id="{267F1E1F-E27A-4144-AAD7-A11EB25DE89D}"/>
              </a:ext>
            </a:extLst>
          </p:cNvPr>
          <p:cNvSpPr>
            <a:spLocks noGrp="1"/>
          </p:cNvSpPr>
          <p:nvPr>
            <p:ph sz="quarter" idx="4"/>
          </p:nvPr>
        </p:nvSpPr>
        <p:spPr>
          <a:xfrm>
            <a:off x="6172200" y="2505075"/>
            <a:ext cx="5183188" cy="3684588"/>
          </a:xfrm>
        </p:spPr>
        <p:txBody>
          <a:bodyPr/>
          <a:lstStyle/>
          <a:p>
            <a:r>
              <a:rPr lang="nb-NO"/>
              <a:t>Rediger tekststiler i malen
Andre nivå
Tredje nivå
Fjerde nivå
Femte nivå</a:t>
            </a:r>
            <a:endParaRPr lang="en-CA"/>
          </a:p>
        </p:txBody>
      </p:sp>
      <p:sp>
        <p:nvSpPr>
          <p:cNvPr id="7" name="Plassholder for dato 6">
            <a:extLst>
              <a:ext uri="{FF2B5EF4-FFF2-40B4-BE49-F238E27FC236}">
                <a16:creationId xmlns:a16="http://schemas.microsoft.com/office/drawing/2014/main" id="{A0296D2B-DCD9-0645-B837-FCCDAE00D0EC}"/>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8" name="Plassholder for bunntekst 7">
            <a:extLst>
              <a:ext uri="{FF2B5EF4-FFF2-40B4-BE49-F238E27FC236}">
                <a16:creationId xmlns:a16="http://schemas.microsoft.com/office/drawing/2014/main" id="{81D29B41-4569-F448-99AF-687A2542B685}"/>
              </a:ext>
            </a:extLst>
          </p:cNvPr>
          <p:cNvSpPr>
            <a:spLocks noGrp="1"/>
          </p:cNvSpPr>
          <p:nvPr>
            <p:ph type="ftr" sz="quarter" idx="11"/>
          </p:nvPr>
        </p:nvSpPr>
        <p:spPr/>
        <p:txBody>
          <a:bodyPr/>
          <a:lstStyle/>
          <a:p>
            <a:endParaRPr lang="en-CA"/>
          </a:p>
        </p:txBody>
      </p:sp>
      <p:sp>
        <p:nvSpPr>
          <p:cNvPr id="9" name="Plassholder for lysbildenummer 8">
            <a:extLst>
              <a:ext uri="{FF2B5EF4-FFF2-40B4-BE49-F238E27FC236}">
                <a16:creationId xmlns:a16="http://schemas.microsoft.com/office/drawing/2014/main" id="{4E3BD4C1-936A-DC4F-8FF5-60564198639B}"/>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231723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3C9741-985F-DE4C-A4D4-063C3016B167}"/>
              </a:ext>
            </a:extLst>
          </p:cNvPr>
          <p:cNvSpPr>
            <a:spLocks noGrp="1"/>
          </p:cNvSpPr>
          <p:nvPr>
            <p:ph type="title"/>
          </p:nvPr>
        </p:nvSpPr>
        <p:spPr/>
        <p:txBody>
          <a:bodyPr/>
          <a:lstStyle/>
          <a:p>
            <a:r>
              <a:rPr lang="nb-NO"/>
              <a:t>Klikk for å redigere tittelstil</a:t>
            </a:r>
            <a:endParaRPr lang="en-CA"/>
          </a:p>
        </p:txBody>
      </p:sp>
      <p:sp>
        <p:nvSpPr>
          <p:cNvPr id="3" name="Plassholder for dato 2">
            <a:extLst>
              <a:ext uri="{FF2B5EF4-FFF2-40B4-BE49-F238E27FC236}">
                <a16:creationId xmlns:a16="http://schemas.microsoft.com/office/drawing/2014/main" id="{30C65D6E-FC32-8944-9677-8475CD9463A5}"/>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4" name="Plassholder for bunntekst 3">
            <a:extLst>
              <a:ext uri="{FF2B5EF4-FFF2-40B4-BE49-F238E27FC236}">
                <a16:creationId xmlns:a16="http://schemas.microsoft.com/office/drawing/2014/main" id="{D7AC5EFA-73D4-554F-A196-9D5E72AD2D91}"/>
              </a:ext>
            </a:extLst>
          </p:cNvPr>
          <p:cNvSpPr>
            <a:spLocks noGrp="1"/>
          </p:cNvSpPr>
          <p:nvPr>
            <p:ph type="ftr" sz="quarter" idx="11"/>
          </p:nvPr>
        </p:nvSpPr>
        <p:spPr/>
        <p:txBody>
          <a:bodyPr/>
          <a:lstStyle/>
          <a:p>
            <a:endParaRPr lang="en-CA"/>
          </a:p>
        </p:txBody>
      </p:sp>
      <p:sp>
        <p:nvSpPr>
          <p:cNvPr id="5" name="Plassholder for lysbildenummer 4">
            <a:extLst>
              <a:ext uri="{FF2B5EF4-FFF2-40B4-BE49-F238E27FC236}">
                <a16:creationId xmlns:a16="http://schemas.microsoft.com/office/drawing/2014/main" id="{ABF1D6C0-9949-4044-88AD-4241CD18ADFA}"/>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274507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9AF0F992-3566-9540-8F5F-C42686E84EC8}"/>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3" name="Plassholder for bunntekst 2">
            <a:extLst>
              <a:ext uri="{FF2B5EF4-FFF2-40B4-BE49-F238E27FC236}">
                <a16:creationId xmlns:a16="http://schemas.microsoft.com/office/drawing/2014/main" id="{90A8980D-BFBD-B744-90E6-69EC3850973A}"/>
              </a:ext>
            </a:extLst>
          </p:cNvPr>
          <p:cNvSpPr>
            <a:spLocks noGrp="1"/>
          </p:cNvSpPr>
          <p:nvPr>
            <p:ph type="ftr" sz="quarter" idx="11"/>
          </p:nvPr>
        </p:nvSpPr>
        <p:spPr/>
        <p:txBody>
          <a:bodyPr/>
          <a:lstStyle/>
          <a:p>
            <a:endParaRPr lang="en-CA"/>
          </a:p>
        </p:txBody>
      </p:sp>
      <p:sp>
        <p:nvSpPr>
          <p:cNvPr id="4" name="Plassholder for lysbildenummer 3">
            <a:extLst>
              <a:ext uri="{FF2B5EF4-FFF2-40B4-BE49-F238E27FC236}">
                <a16:creationId xmlns:a16="http://schemas.microsoft.com/office/drawing/2014/main" id="{58F6A2DE-AA17-AA49-914E-6F65D66ED9E0}"/>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4110841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E1ED51-2152-EB43-99CB-E4244DB0CCD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CA"/>
          </a:p>
        </p:txBody>
      </p:sp>
      <p:sp>
        <p:nvSpPr>
          <p:cNvPr id="3" name="Plassholder for innhold 2">
            <a:extLst>
              <a:ext uri="{FF2B5EF4-FFF2-40B4-BE49-F238E27FC236}">
                <a16:creationId xmlns:a16="http://schemas.microsoft.com/office/drawing/2014/main" id="{D6E144C6-94FE-E347-86A2-B90AB4A291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nb-NO"/>
              <a:t>Rediger tekststiler i malen
Andre nivå
Tredje nivå
Fjerde nivå
Femte nivå</a:t>
            </a:r>
            <a:endParaRPr lang="en-CA"/>
          </a:p>
        </p:txBody>
      </p:sp>
      <p:sp>
        <p:nvSpPr>
          <p:cNvPr id="4" name="Plassholder for tekst 3">
            <a:extLst>
              <a:ext uri="{FF2B5EF4-FFF2-40B4-BE49-F238E27FC236}">
                <a16:creationId xmlns:a16="http://schemas.microsoft.com/office/drawing/2014/main" id="{17F4E27E-C036-1048-A5BF-03EFC9A73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b-NO"/>
              <a:t>Rediger tekststiler i malen
Andre nivå
Tredje nivå
Fjerde nivå
Femte nivå</a:t>
            </a:r>
            <a:endParaRPr lang="en-CA"/>
          </a:p>
        </p:txBody>
      </p:sp>
      <p:sp>
        <p:nvSpPr>
          <p:cNvPr id="5" name="Plassholder for dato 4">
            <a:extLst>
              <a:ext uri="{FF2B5EF4-FFF2-40B4-BE49-F238E27FC236}">
                <a16:creationId xmlns:a16="http://schemas.microsoft.com/office/drawing/2014/main" id="{602D0198-9F8E-EC4A-9300-BC9F41BAD5D7}"/>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6" name="Plassholder for bunntekst 5">
            <a:extLst>
              <a:ext uri="{FF2B5EF4-FFF2-40B4-BE49-F238E27FC236}">
                <a16:creationId xmlns:a16="http://schemas.microsoft.com/office/drawing/2014/main" id="{6CE7B8EB-45C1-BE47-BD49-E3122364DF3F}"/>
              </a:ext>
            </a:extLst>
          </p:cNvPr>
          <p:cNvSpPr>
            <a:spLocks noGrp="1"/>
          </p:cNvSpPr>
          <p:nvPr>
            <p:ph type="ftr" sz="quarter" idx="11"/>
          </p:nvPr>
        </p:nvSpPr>
        <p:spPr/>
        <p:txBody>
          <a:bodyPr/>
          <a:lstStyle/>
          <a:p>
            <a:endParaRPr lang="en-CA"/>
          </a:p>
        </p:txBody>
      </p:sp>
      <p:sp>
        <p:nvSpPr>
          <p:cNvPr id="7" name="Plassholder for lysbildenummer 6">
            <a:extLst>
              <a:ext uri="{FF2B5EF4-FFF2-40B4-BE49-F238E27FC236}">
                <a16:creationId xmlns:a16="http://schemas.microsoft.com/office/drawing/2014/main" id="{8975691D-7281-9E43-BFDC-2DFDBBD53810}"/>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39472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4668F49-DB87-9043-8B8D-399963CCF75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CA"/>
          </a:p>
        </p:txBody>
      </p:sp>
      <p:sp>
        <p:nvSpPr>
          <p:cNvPr id="3" name="Plassholder for bilde 2">
            <a:extLst>
              <a:ext uri="{FF2B5EF4-FFF2-40B4-BE49-F238E27FC236}">
                <a16:creationId xmlns:a16="http://schemas.microsoft.com/office/drawing/2014/main" id="{8AFDA744-8594-D049-8237-F224591661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Plassholder for tekst 3">
            <a:extLst>
              <a:ext uri="{FF2B5EF4-FFF2-40B4-BE49-F238E27FC236}">
                <a16:creationId xmlns:a16="http://schemas.microsoft.com/office/drawing/2014/main" id="{8A091AAC-3C38-A149-9B09-D15621792C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b-NO"/>
              <a:t>Rediger tekststiler i malen
Andre nivå
Tredje nivå
Fjerde nivå
Femte nivå</a:t>
            </a:r>
            <a:endParaRPr lang="en-CA"/>
          </a:p>
        </p:txBody>
      </p:sp>
      <p:sp>
        <p:nvSpPr>
          <p:cNvPr id="5" name="Plassholder for dato 4">
            <a:extLst>
              <a:ext uri="{FF2B5EF4-FFF2-40B4-BE49-F238E27FC236}">
                <a16:creationId xmlns:a16="http://schemas.microsoft.com/office/drawing/2014/main" id="{9280097F-67E0-7B4E-B540-526FE8C29F37}"/>
              </a:ext>
            </a:extLst>
          </p:cNvPr>
          <p:cNvSpPr>
            <a:spLocks noGrp="1"/>
          </p:cNvSpPr>
          <p:nvPr>
            <p:ph type="dt" sz="half" idx="10"/>
          </p:nvPr>
        </p:nvSpPr>
        <p:spPr/>
        <p:txBody>
          <a:bodyPr/>
          <a:lstStyle/>
          <a:p>
            <a:fld id="{AFAF5940-2216-324C-922B-C3FDDEC5A021}" type="datetimeFigureOut">
              <a:rPr lang="en-CA" smtClean="0"/>
              <a:t>2020-11-13</a:t>
            </a:fld>
            <a:endParaRPr lang="en-CA"/>
          </a:p>
        </p:txBody>
      </p:sp>
      <p:sp>
        <p:nvSpPr>
          <p:cNvPr id="6" name="Plassholder for bunntekst 5">
            <a:extLst>
              <a:ext uri="{FF2B5EF4-FFF2-40B4-BE49-F238E27FC236}">
                <a16:creationId xmlns:a16="http://schemas.microsoft.com/office/drawing/2014/main" id="{E14DE37E-CC92-D149-85D6-B01E8056383E}"/>
              </a:ext>
            </a:extLst>
          </p:cNvPr>
          <p:cNvSpPr>
            <a:spLocks noGrp="1"/>
          </p:cNvSpPr>
          <p:nvPr>
            <p:ph type="ftr" sz="quarter" idx="11"/>
          </p:nvPr>
        </p:nvSpPr>
        <p:spPr/>
        <p:txBody>
          <a:bodyPr/>
          <a:lstStyle/>
          <a:p>
            <a:endParaRPr lang="en-CA"/>
          </a:p>
        </p:txBody>
      </p:sp>
      <p:sp>
        <p:nvSpPr>
          <p:cNvPr id="7" name="Plassholder for lysbildenummer 6">
            <a:extLst>
              <a:ext uri="{FF2B5EF4-FFF2-40B4-BE49-F238E27FC236}">
                <a16:creationId xmlns:a16="http://schemas.microsoft.com/office/drawing/2014/main" id="{BB2F84ED-32F9-F24F-8D68-C710C570330C}"/>
              </a:ext>
            </a:extLst>
          </p:cNvPr>
          <p:cNvSpPr>
            <a:spLocks noGrp="1"/>
          </p:cNvSpPr>
          <p:nvPr>
            <p:ph type="sldNum" sz="quarter" idx="12"/>
          </p:nvPr>
        </p:nvSpPr>
        <p:spPr/>
        <p:txBody>
          <a:bodyPr/>
          <a:lstStyle/>
          <a:p>
            <a:fld id="{6FA7A7E4-F68A-934B-B8E8-D642260A0792}" type="slidenum">
              <a:rPr lang="en-CA" smtClean="0"/>
              <a:t>‹#›</a:t>
            </a:fld>
            <a:endParaRPr lang="en-CA"/>
          </a:p>
        </p:txBody>
      </p:sp>
    </p:spTree>
    <p:extLst>
      <p:ext uri="{BB962C8B-B14F-4D97-AF65-F5344CB8AC3E}">
        <p14:creationId xmlns:p14="http://schemas.microsoft.com/office/powerpoint/2010/main" val="1177133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accent1">
                <a:lumMod val="98000"/>
              </a:schemeClr>
            </a:gs>
            <a:gs pos="20000">
              <a:schemeClr val="accent1">
                <a:lumMod val="45000"/>
                <a:lumOff val="55000"/>
              </a:schemeClr>
            </a:gs>
            <a:gs pos="8000">
              <a:schemeClr val="accent1">
                <a:lumMod val="53000"/>
                <a:lumOff val="47000"/>
              </a:schemeClr>
            </a:gs>
            <a:gs pos="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F7E6F1B5-3E9D-334E-8910-3C5718CA53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CA"/>
          </a:p>
        </p:txBody>
      </p:sp>
      <p:sp>
        <p:nvSpPr>
          <p:cNvPr id="3" name="Plassholder for tekst 2">
            <a:extLst>
              <a:ext uri="{FF2B5EF4-FFF2-40B4-BE49-F238E27FC236}">
                <a16:creationId xmlns:a16="http://schemas.microsoft.com/office/drawing/2014/main" id="{FE0988DE-AB6D-744B-8415-421AC2B780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nb-NO"/>
              <a:t>Rediger tekststiler i malen
Andre nivå
Tredje nivå
Fjerde nivå
Femte nivå</a:t>
            </a:r>
            <a:endParaRPr lang="en-CA"/>
          </a:p>
        </p:txBody>
      </p:sp>
      <p:sp>
        <p:nvSpPr>
          <p:cNvPr id="4" name="Plassholder for dato 3">
            <a:extLst>
              <a:ext uri="{FF2B5EF4-FFF2-40B4-BE49-F238E27FC236}">
                <a16:creationId xmlns:a16="http://schemas.microsoft.com/office/drawing/2014/main" id="{0875AC53-2B6F-F343-A263-446A50FD5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F5940-2216-324C-922B-C3FDDEC5A021}" type="datetimeFigureOut">
              <a:rPr lang="en-CA" smtClean="0"/>
              <a:t>2020-11-13</a:t>
            </a:fld>
            <a:endParaRPr lang="en-CA"/>
          </a:p>
        </p:txBody>
      </p:sp>
      <p:sp>
        <p:nvSpPr>
          <p:cNvPr id="5" name="Plassholder for bunntekst 4">
            <a:extLst>
              <a:ext uri="{FF2B5EF4-FFF2-40B4-BE49-F238E27FC236}">
                <a16:creationId xmlns:a16="http://schemas.microsoft.com/office/drawing/2014/main" id="{A803722F-C786-6943-845D-3C2E599ACE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Plassholder for lysbildenummer 5">
            <a:extLst>
              <a:ext uri="{FF2B5EF4-FFF2-40B4-BE49-F238E27FC236}">
                <a16:creationId xmlns:a16="http://schemas.microsoft.com/office/drawing/2014/main" id="{F92B062C-3B90-2A4F-93B3-8D043A4914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7A7E4-F68A-934B-B8E8-D642260A0792}" type="slidenum">
              <a:rPr lang="en-CA" smtClean="0"/>
              <a:t>‹#›</a:t>
            </a:fld>
            <a:endParaRPr lang="en-CA"/>
          </a:p>
        </p:txBody>
      </p:sp>
    </p:spTree>
    <p:extLst>
      <p:ext uri="{BB962C8B-B14F-4D97-AF65-F5344CB8AC3E}">
        <p14:creationId xmlns:p14="http://schemas.microsoft.com/office/powerpoint/2010/main" val="758678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372A49-991B-7944-883D-D5EB1C3194CA}"/>
              </a:ext>
            </a:extLst>
          </p:cNvPr>
          <p:cNvSpPr>
            <a:spLocks noGrp="1"/>
          </p:cNvSpPr>
          <p:nvPr>
            <p:ph type="ctrTitle"/>
          </p:nvPr>
        </p:nvSpPr>
        <p:spPr>
          <a:xfrm>
            <a:off x="1524000" y="609600"/>
            <a:ext cx="9144000" cy="2900363"/>
          </a:xfrm>
        </p:spPr>
        <p:txBody>
          <a:bodyPr>
            <a:normAutofit/>
          </a:bodyPr>
          <a:lstStyle/>
          <a:p>
            <a:r>
              <a:rPr lang="en-CA" b="1" dirty="0">
                <a:solidFill>
                  <a:schemeClr val="accent4">
                    <a:lumMod val="40000"/>
                    <a:lumOff val="60000"/>
                  </a:schemeClr>
                </a:solidFill>
              </a:rPr>
              <a:t>ENHET</a:t>
            </a:r>
            <a:br>
              <a:rPr lang="en-CA" b="1" dirty="0">
                <a:solidFill>
                  <a:schemeClr val="accent4">
                    <a:lumMod val="40000"/>
                    <a:lumOff val="60000"/>
                  </a:schemeClr>
                </a:solidFill>
              </a:rPr>
            </a:br>
            <a:r>
              <a:rPr lang="en-CA" b="1" dirty="0" err="1">
                <a:solidFill>
                  <a:schemeClr val="accent4">
                    <a:lumMod val="40000"/>
                    <a:lumOff val="60000"/>
                  </a:schemeClr>
                </a:solidFill>
              </a:rPr>
              <a:t>og</a:t>
            </a:r>
            <a:br>
              <a:rPr lang="en-CA" b="1" dirty="0">
                <a:solidFill>
                  <a:schemeClr val="accent4">
                    <a:lumMod val="40000"/>
                    <a:lumOff val="60000"/>
                  </a:schemeClr>
                </a:solidFill>
              </a:rPr>
            </a:br>
            <a:r>
              <a:rPr lang="en-CA" b="1" dirty="0">
                <a:solidFill>
                  <a:schemeClr val="accent4">
                    <a:lumMod val="40000"/>
                    <a:lumOff val="60000"/>
                  </a:schemeClr>
                </a:solidFill>
              </a:rPr>
              <a:t>KOSMOS</a:t>
            </a:r>
            <a:endParaRPr lang="en-CA" dirty="0"/>
          </a:p>
        </p:txBody>
      </p:sp>
      <p:sp>
        <p:nvSpPr>
          <p:cNvPr id="3" name="Undertittel 2">
            <a:extLst>
              <a:ext uri="{FF2B5EF4-FFF2-40B4-BE49-F238E27FC236}">
                <a16:creationId xmlns:a16="http://schemas.microsoft.com/office/drawing/2014/main" id="{B76E87A8-028A-F140-9695-07734D7D8151}"/>
              </a:ext>
            </a:extLst>
          </p:cNvPr>
          <p:cNvSpPr>
            <a:spLocks noGrp="1"/>
          </p:cNvSpPr>
          <p:nvPr>
            <p:ph type="subTitle" idx="1"/>
          </p:nvPr>
        </p:nvSpPr>
        <p:spPr>
          <a:xfrm>
            <a:off x="1628172" y="4227071"/>
            <a:ext cx="9144000" cy="1655762"/>
          </a:xfrm>
        </p:spPr>
        <p:txBody>
          <a:bodyPr>
            <a:normAutofit/>
          </a:bodyPr>
          <a:lstStyle/>
          <a:p>
            <a:r>
              <a:rPr lang="en-CA" sz="3200" dirty="0" err="1">
                <a:solidFill>
                  <a:schemeClr val="accent4">
                    <a:lumMod val="60000"/>
                    <a:lumOff val="40000"/>
                  </a:schemeClr>
                </a:solidFill>
              </a:rPr>
              <a:t>Innlegg</a:t>
            </a:r>
            <a:r>
              <a:rPr lang="en-CA" sz="3200" dirty="0">
                <a:solidFill>
                  <a:schemeClr val="accent4">
                    <a:lumMod val="60000"/>
                    <a:lumOff val="40000"/>
                  </a:schemeClr>
                </a:solidFill>
              </a:rPr>
              <a:t> </a:t>
            </a:r>
            <a:r>
              <a:rPr lang="en-CA" sz="3200" dirty="0" err="1">
                <a:solidFill>
                  <a:schemeClr val="accent4">
                    <a:lumMod val="60000"/>
                    <a:lumOff val="40000"/>
                  </a:schemeClr>
                </a:solidFill>
              </a:rPr>
              <a:t>til</a:t>
            </a:r>
            <a:r>
              <a:rPr lang="en-CA" sz="3200" dirty="0">
                <a:solidFill>
                  <a:schemeClr val="accent4">
                    <a:lumMod val="60000"/>
                    <a:lumOff val="40000"/>
                  </a:schemeClr>
                </a:solidFill>
              </a:rPr>
              <a:t> digital bahá’í </a:t>
            </a:r>
            <a:r>
              <a:rPr lang="en-CA" sz="3200" dirty="0" err="1">
                <a:solidFill>
                  <a:schemeClr val="accent4">
                    <a:lumMod val="60000"/>
                    <a:lumOff val="40000"/>
                  </a:schemeClr>
                </a:solidFill>
              </a:rPr>
              <a:t>vinterskole</a:t>
            </a:r>
            <a:r>
              <a:rPr lang="en-CA" sz="3200" dirty="0">
                <a:solidFill>
                  <a:schemeClr val="accent4">
                    <a:lumMod val="60000"/>
                    <a:lumOff val="40000"/>
                  </a:schemeClr>
                </a:solidFill>
              </a:rPr>
              <a:t> 2020</a:t>
            </a:r>
          </a:p>
          <a:p>
            <a:r>
              <a:rPr lang="en-CA" sz="3200" dirty="0">
                <a:solidFill>
                  <a:schemeClr val="accent4">
                    <a:lumMod val="60000"/>
                    <a:lumOff val="40000"/>
                  </a:schemeClr>
                </a:solidFill>
              </a:rPr>
              <a:t>Lasse </a:t>
            </a:r>
            <a:r>
              <a:rPr lang="en-CA" sz="3200" dirty="0" err="1">
                <a:solidFill>
                  <a:schemeClr val="accent4">
                    <a:lumMod val="60000"/>
                    <a:lumOff val="40000"/>
                  </a:schemeClr>
                </a:solidFill>
              </a:rPr>
              <a:t>Thoresen</a:t>
            </a:r>
            <a:endParaRPr lang="en-CA" sz="3200" dirty="0">
              <a:solidFill>
                <a:schemeClr val="accent4">
                  <a:lumMod val="60000"/>
                  <a:lumOff val="40000"/>
                </a:schemeClr>
              </a:solidFill>
            </a:endParaRPr>
          </a:p>
          <a:p>
            <a:endParaRPr lang="en-CA" sz="3200" dirty="0">
              <a:solidFill>
                <a:schemeClr val="accent4">
                  <a:lumMod val="60000"/>
                  <a:lumOff val="40000"/>
                </a:schemeClr>
              </a:solidFill>
            </a:endParaRPr>
          </a:p>
        </p:txBody>
      </p:sp>
    </p:spTree>
    <p:extLst>
      <p:ext uri="{BB962C8B-B14F-4D97-AF65-F5344CB8AC3E}">
        <p14:creationId xmlns:p14="http://schemas.microsoft.com/office/powerpoint/2010/main" val="657201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119C4A-0443-BD41-9C17-052C9DD7D094}"/>
              </a:ext>
            </a:extLst>
          </p:cNvPr>
          <p:cNvSpPr>
            <a:spLocks noGrp="1"/>
          </p:cNvSpPr>
          <p:nvPr>
            <p:ph type="title"/>
          </p:nvPr>
        </p:nvSpPr>
        <p:spPr/>
        <p:txBody>
          <a:bodyPr/>
          <a:lstStyle/>
          <a:p>
            <a:pPr algn="ctr"/>
            <a:r>
              <a:rPr lang="nb-NO" b="1" dirty="0">
                <a:solidFill>
                  <a:schemeClr val="accent4">
                    <a:lumMod val="60000"/>
                    <a:lumOff val="40000"/>
                  </a:schemeClr>
                </a:solidFill>
                <a:latin typeface="+mn-lt"/>
              </a:rPr>
              <a:t>Det Største Navn, </a:t>
            </a:r>
            <a:r>
              <a:rPr lang="nb-NO" b="1" dirty="0" err="1">
                <a:solidFill>
                  <a:schemeClr val="accent4">
                    <a:lumMod val="60000"/>
                    <a:lumOff val="40000"/>
                  </a:schemeClr>
                </a:solidFill>
                <a:latin typeface="+mn-lt"/>
              </a:rPr>
              <a:t>Ringstenstymbolet</a:t>
            </a:r>
            <a:endParaRPr lang="nb-NO" b="1" dirty="0">
              <a:solidFill>
                <a:schemeClr val="accent4">
                  <a:lumMod val="60000"/>
                  <a:lumOff val="40000"/>
                </a:schemeClr>
              </a:solidFill>
              <a:latin typeface="+mn-lt"/>
            </a:endParaRPr>
          </a:p>
        </p:txBody>
      </p:sp>
      <p:pic>
        <p:nvPicPr>
          <p:cNvPr id="4" name="Plassholder for innhold 3" descr="ingstone symbol">
            <a:extLst>
              <a:ext uri="{FF2B5EF4-FFF2-40B4-BE49-F238E27FC236}">
                <a16:creationId xmlns:a16="http://schemas.microsoft.com/office/drawing/2014/main" id="{71798694-C592-F44B-8694-F87E63D7710D}"/>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92925" y="2401956"/>
            <a:ext cx="6698974" cy="3680791"/>
          </a:xfrm>
          <a:prstGeom prst="rect">
            <a:avLst/>
          </a:prstGeom>
          <a:noFill/>
          <a:ln>
            <a:noFill/>
          </a:ln>
        </p:spPr>
      </p:pic>
    </p:spTree>
    <p:extLst>
      <p:ext uri="{BB962C8B-B14F-4D97-AF65-F5344CB8AC3E}">
        <p14:creationId xmlns:p14="http://schemas.microsoft.com/office/powerpoint/2010/main" val="1388851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532CE6-751E-9B4B-94FB-7CB65D87E620}"/>
              </a:ext>
            </a:extLst>
          </p:cNvPr>
          <p:cNvSpPr>
            <a:spLocks noGrp="1"/>
          </p:cNvSpPr>
          <p:nvPr>
            <p:ph type="title"/>
          </p:nvPr>
        </p:nvSpPr>
        <p:spPr/>
        <p:txBody>
          <a:bodyPr/>
          <a:lstStyle/>
          <a:p>
            <a:pPr algn="ctr"/>
            <a:r>
              <a:rPr lang="en-CA" b="1" dirty="0">
                <a:solidFill>
                  <a:schemeClr val="accent4">
                    <a:lumMod val="60000"/>
                    <a:lumOff val="40000"/>
                  </a:schemeClr>
                </a:solidFill>
              </a:rPr>
              <a:t>GUDS TRANSCENDENTE ORD</a:t>
            </a:r>
          </a:p>
        </p:txBody>
      </p:sp>
      <p:sp>
        <p:nvSpPr>
          <p:cNvPr id="3" name="Plassholder for innhold 2">
            <a:extLst>
              <a:ext uri="{FF2B5EF4-FFF2-40B4-BE49-F238E27FC236}">
                <a16:creationId xmlns:a16="http://schemas.microsoft.com/office/drawing/2014/main" id="{991B3D92-D288-5C40-92D9-218C4EC16699}"/>
              </a:ext>
            </a:extLst>
          </p:cNvPr>
          <p:cNvSpPr>
            <a:spLocks noGrp="1"/>
          </p:cNvSpPr>
          <p:nvPr>
            <p:ph idx="1"/>
          </p:nvPr>
        </p:nvSpPr>
        <p:spPr/>
        <p:txBody>
          <a:bodyPr/>
          <a:lstStyle/>
          <a:p>
            <a:r>
              <a:rPr lang="nb-NO" dirty="0">
                <a:solidFill>
                  <a:schemeClr val="accent4">
                    <a:lumMod val="60000"/>
                    <a:lumOff val="40000"/>
                  </a:schemeClr>
                </a:solidFill>
              </a:rPr>
              <a:t>Vit du videre at Guds Ord - opphøyet være hans herlighet- er høyere enn og langt overlegent det som sansene kan fornemme, for det er helliggjort fra enhver egenskap eller substans. Det transcenderer kjente elementers begrensninger, og er opphøyet over alle de essensielle og anerkjente substanser. Det ble manifestert uten noen stavelse eller lyd, og er intet annet enn Guds forordning som gjennomtrenger alle skapte ting. Det er Guds altgjennomtrengende nåde, som all nåde strømmer ut fra. Det er annerledes og overordnet alt som har vært og kommer til å være.»</a:t>
            </a:r>
          </a:p>
          <a:p>
            <a:r>
              <a:rPr lang="nb-NO" sz="1600" dirty="0">
                <a:solidFill>
                  <a:schemeClr val="accent4">
                    <a:lumMod val="60000"/>
                    <a:lumOff val="40000"/>
                  </a:schemeClr>
                </a:solidFill>
              </a:rPr>
              <a:t>(«Tablets </a:t>
            </a:r>
            <a:r>
              <a:rPr lang="nb-NO" sz="1600" dirty="0" err="1">
                <a:solidFill>
                  <a:schemeClr val="accent4">
                    <a:lumMod val="60000"/>
                    <a:lumOff val="40000"/>
                  </a:schemeClr>
                </a:solidFill>
              </a:rPr>
              <a:t>of</a:t>
            </a:r>
            <a:r>
              <a:rPr lang="nb-NO" sz="1600" dirty="0">
                <a:solidFill>
                  <a:schemeClr val="accent4">
                    <a:lumMod val="60000"/>
                    <a:lumOff val="40000"/>
                  </a:schemeClr>
                </a:solidFill>
              </a:rPr>
              <a:t> Bahá’u’lláh», s. 140 - 149)</a:t>
            </a:r>
          </a:p>
          <a:p>
            <a:endParaRPr lang="en-CA" dirty="0">
              <a:solidFill>
                <a:schemeClr val="accent4">
                  <a:lumMod val="60000"/>
                  <a:lumOff val="40000"/>
                </a:schemeClr>
              </a:solidFill>
            </a:endParaRPr>
          </a:p>
        </p:txBody>
      </p:sp>
    </p:spTree>
    <p:extLst>
      <p:ext uri="{BB962C8B-B14F-4D97-AF65-F5344CB8AC3E}">
        <p14:creationId xmlns:p14="http://schemas.microsoft.com/office/powerpoint/2010/main" val="3869306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203D47-FE90-DC46-A325-200CBB2EE0B5}"/>
              </a:ext>
            </a:extLst>
          </p:cNvPr>
          <p:cNvSpPr>
            <a:spLocks noGrp="1"/>
          </p:cNvSpPr>
          <p:nvPr>
            <p:ph type="title"/>
          </p:nvPr>
        </p:nvSpPr>
        <p:spPr/>
        <p:txBody>
          <a:bodyPr/>
          <a:lstStyle/>
          <a:p>
            <a:pPr algn="ctr"/>
            <a:r>
              <a:rPr lang="en-CA" b="1" dirty="0">
                <a:solidFill>
                  <a:schemeClr val="accent4">
                    <a:lumMod val="60000"/>
                    <a:lumOff val="40000"/>
                  </a:schemeClr>
                </a:solidFill>
              </a:rPr>
              <a:t>GUDS ORD ER SOM SOLEN</a:t>
            </a:r>
          </a:p>
        </p:txBody>
      </p:sp>
      <p:sp>
        <p:nvSpPr>
          <p:cNvPr id="3" name="Plassholder for innhold 2">
            <a:extLst>
              <a:ext uri="{FF2B5EF4-FFF2-40B4-BE49-F238E27FC236}">
                <a16:creationId xmlns:a16="http://schemas.microsoft.com/office/drawing/2014/main" id="{2576C398-15C8-1E4E-BB07-0D5952C976CB}"/>
              </a:ext>
            </a:extLst>
          </p:cNvPr>
          <p:cNvSpPr>
            <a:spLocks noGrp="1"/>
          </p:cNvSpPr>
          <p:nvPr>
            <p:ph idx="1"/>
          </p:nvPr>
        </p:nvSpPr>
        <p:spPr>
          <a:xfrm>
            <a:off x="838200" y="1263536"/>
            <a:ext cx="10515600" cy="5213464"/>
          </a:xfrm>
        </p:spPr>
        <p:txBody>
          <a:bodyPr>
            <a:normAutofit fontScale="92500"/>
          </a:bodyPr>
          <a:lstStyle/>
          <a:p>
            <a:r>
              <a:rPr lang="nb-NO" dirty="0">
                <a:solidFill>
                  <a:schemeClr val="accent4">
                    <a:lumMod val="60000"/>
                    <a:lumOff val="40000"/>
                  </a:schemeClr>
                </a:solidFill>
              </a:rPr>
              <a:t>På samme vis må det i intelligensens og idealismens åndelige rike være et sentrum for opplysning, og dette senteret er den evigvarende, alltid strålende sol, Guds Ord. Lyset fra det er virkelighetens lys som har skint over menneskeheten og opplyst tanke og moral, og forært mennesket den guddommelige verdens nådegaver. Dette lys er årsaken til at sjelene har fått opplæring og oppdragelse, og er kilden til at hjertene er blitt opplyst; i glitrende stråleglans utsender den budskapet om Gudsrikets glade tidender. Kort sagt, moralens og etikkens verden, og den åndelige gjenopplivelses verden er avhengige av dette himmelske senter for å få sin opplysning og for å kunne gjøre fremskritt. Det utsender religionens lys og skjenker åndens liv, det gjennomsyrer menneskeheten med arketypiske krefter, det skjenker evig stråleglans. </a:t>
            </a:r>
          </a:p>
          <a:p>
            <a:r>
              <a:rPr lang="nb-NO" dirty="0">
                <a:solidFill>
                  <a:schemeClr val="accent4">
                    <a:lumMod val="60000"/>
                    <a:lumOff val="40000"/>
                  </a:schemeClr>
                </a:solidFill>
              </a:rPr>
              <a:t>Denne virkelighetens sol, dette lys-utstrålingenes sentrum, er profeten eller Gudsmanifestasjonen.(‘</a:t>
            </a:r>
            <a:r>
              <a:rPr lang="nb-NO" sz="1900" dirty="0">
                <a:solidFill>
                  <a:schemeClr val="accent4">
                    <a:lumMod val="60000"/>
                    <a:lumOff val="40000"/>
                  </a:schemeClr>
                </a:solidFill>
              </a:rPr>
              <a:t>Abdu’l-Bahá, «</a:t>
            </a:r>
            <a:r>
              <a:rPr lang="nb-NO" sz="1900" dirty="0" err="1">
                <a:solidFill>
                  <a:schemeClr val="accent4">
                    <a:lumMod val="60000"/>
                    <a:lumOff val="40000"/>
                  </a:schemeClr>
                </a:solidFill>
              </a:rPr>
              <a:t>Promulgation</a:t>
            </a:r>
            <a:r>
              <a:rPr lang="nb-NO" sz="1900" dirty="0">
                <a:solidFill>
                  <a:schemeClr val="accent4">
                    <a:lumMod val="60000"/>
                    <a:lumOff val="40000"/>
                  </a:schemeClr>
                </a:solidFill>
              </a:rPr>
              <a:t> </a:t>
            </a:r>
            <a:r>
              <a:rPr lang="nb-NO" sz="1900" dirty="0" err="1">
                <a:solidFill>
                  <a:schemeClr val="accent4">
                    <a:lumMod val="60000"/>
                    <a:lumOff val="40000"/>
                  </a:schemeClr>
                </a:solidFill>
              </a:rPr>
              <a:t>of</a:t>
            </a:r>
            <a:r>
              <a:rPr lang="nb-NO" sz="1900" dirty="0">
                <a:solidFill>
                  <a:schemeClr val="accent4">
                    <a:lumMod val="60000"/>
                    <a:lumOff val="40000"/>
                  </a:schemeClr>
                </a:solidFill>
              </a:rPr>
              <a:t> Universal Peace», s. 93-94)</a:t>
            </a:r>
          </a:p>
          <a:p>
            <a:endParaRPr lang="en-CA" dirty="0">
              <a:solidFill>
                <a:schemeClr val="accent4">
                  <a:lumMod val="60000"/>
                  <a:lumOff val="40000"/>
                </a:schemeClr>
              </a:solidFill>
            </a:endParaRPr>
          </a:p>
        </p:txBody>
      </p:sp>
    </p:spTree>
    <p:extLst>
      <p:ext uri="{BB962C8B-B14F-4D97-AF65-F5344CB8AC3E}">
        <p14:creationId xmlns:p14="http://schemas.microsoft.com/office/powerpoint/2010/main" val="2366551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6DEFFF-5908-414D-970D-BA3D50E14EE7}"/>
              </a:ext>
            </a:extLst>
          </p:cNvPr>
          <p:cNvSpPr>
            <a:spLocks noGrp="1"/>
          </p:cNvSpPr>
          <p:nvPr>
            <p:ph type="title"/>
          </p:nvPr>
        </p:nvSpPr>
        <p:spPr>
          <a:xfrm>
            <a:off x="714824" y="624110"/>
            <a:ext cx="10073377" cy="1280890"/>
          </a:xfrm>
        </p:spPr>
        <p:txBody>
          <a:bodyPr>
            <a:noAutofit/>
          </a:bodyPr>
          <a:lstStyle/>
          <a:p>
            <a:pPr algn="ctr"/>
            <a:r>
              <a:rPr lang="nb-NO" sz="2400" b="1" dirty="0">
                <a:solidFill>
                  <a:schemeClr val="accent4">
                    <a:lumMod val="60000"/>
                    <a:lumOff val="40000"/>
                  </a:schemeClr>
                </a:solidFill>
              </a:rPr>
              <a:t>PUNKTET HAR ET DOBBELT STADE: </a:t>
            </a:r>
            <a:br>
              <a:rPr lang="nb-NO" sz="2400" b="1" dirty="0">
                <a:solidFill>
                  <a:schemeClr val="accent4">
                    <a:lumMod val="60000"/>
                    <a:lumOff val="40000"/>
                  </a:schemeClr>
                </a:solidFill>
              </a:rPr>
            </a:br>
            <a:r>
              <a:rPr lang="nb-NO" sz="2400" b="1" dirty="0">
                <a:solidFill>
                  <a:schemeClr val="accent4">
                    <a:lumMod val="60000"/>
                    <a:lumOff val="40000"/>
                  </a:schemeClr>
                </a:solidFill>
              </a:rPr>
              <a:t>I ETT STADE ‘TALER DET UT FRA GUD’, </a:t>
            </a:r>
            <a:br>
              <a:rPr lang="nb-NO" sz="2400" b="1" dirty="0">
                <a:solidFill>
                  <a:schemeClr val="accent4">
                    <a:lumMod val="60000"/>
                    <a:lumOff val="40000"/>
                  </a:schemeClr>
                </a:solidFill>
              </a:rPr>
            </a:br>
            <a:r>
              <a:rPr lang="nb-NO" sz="2400" b="1" dirty="0">
                <a:solidFill>
                  <a:schemeClr val="accent4">
                    <a:lumMod val="60000"/>
                    <a:lumOff val="40000"/>
                  </a:schemeClr>
                </a:solidFill>
              </a:rPr>
              <a:t>I ET ANNET ‘UT FRA DET SOM ER ANNET ENN GUD’. </a:t>
            </a:r>
            <a:br>
              <a:rPr lang="nb-NO" sz="2400" b="1" dirty="0">
                <a:solidFill>
                  <a:schemeClr val="accent4">
                    <a:lumMod val="60000"/>
                    <a:lumOff val="40000"/>
                  </a:schemeClr>
                </a:solidFill>
              </a:rPr>
            </a:br>
            <a:r>
              <a:rPr lang="nb-NO" sz="2000" b="1" dirty="0">
                <a:solidFill>
                  <a:schemeClr val="accent4">
                    <a:lumMod val="60000"/>
                    <a:lumOff val="40000"/>
                  </a:schemeClr>
                </a:solidFill>
              </a:rPr>
              <a:t>DET ANDRE STADET REPRESENTERER TJENER-STADET I FORHOLD TIL DET FØRSTE.</a:t>
            </a:r>
            <a:br>
              <a:rPr lang="nb-NO" sz="2400" b="1" dirty="0"/>
            </a:br>
            <a:endParaRPr lang="nb-NO" sz="2400" b="1" dirty="0"/>
          </a:p>
        </p:txBody>
      </p:sp>
      <p:sp>
        <p:nvSpPr>
          <p:cNvPr id="3" name="Plassholder for innhold 2">
            <a:extLst>
              <a:ext uri="{FF2B5EF4-FFF2-40B4-BE49-F238E27FC236}">
                <a16:creationId xmlns:a16="http://schemas.microsoft.com/office/drawing/2014/main" id="{3C624198-054B-704B-9236-85388B670396}"/>
              </a:ext>
            </a:extLst>
          </p:cNvPr>
          <p:cNvSpPr>
            <a:spLocks noGrp="1"/>
          </p:cNvSpPr>
          <p:nvPr>
            <p:ph idx="1"/>
          </p:nvPr>
        </p:nvSpPr>
        <p:spPr>
          <a:xfrm>
            <a:off x="374443" y="2120900"/>
            <a:ext cx="10754138" cy="5171661"/>
          </a:xfrm>
        </p:spPr>
        <p:txBody>
          <a:bodyPr>
            <a:normAutofit/>
          </a:bodyPr>
          <a:lstStyle/>
          <a:p>
            <a:r>
              <a:rPr lang="nb-NO" sz="2400" i="1" dirty="0">
                <a:solidFill>
                  <a:schemeClr val="accent4">
                    <a:lumMod val="60000"/>
                    <a:lumOff val="40000"/>
                  </a:schemeClr>
                </a:solidFill>
              </a:rPr>
              <a:t>[Det første stadet] er stadet til Hans ukjente og uerkjennelige essens, Manifestasjonen av Hans guddom.  Således er det at alle hans åpenbarte guddommelige vers strømmer ut på Guds vegne ...</a:t>
            </a:r>
            <a:endParaRPr lang="nb-NO" sz="2400" dirty="0">
              <a:solidFill>
                <a:schemeClr val="accent4">
                  <a:lumMod val="60000"/>
                  <a:lumOff val="40000"/>
                </a:schemeClr>
              </a:solidFill>
            </a:endParaRPr>
          </a:p>
          <a:p>
            <a:r>
              <a:rPr lang="nb-NO" sz="2400" i="1" dirty="0">
                <a:solidFill>
                  <a:schemeClr val="accent4">
                    <a:lumMod val="60000"/>
                    <a:lumOff val="40000"/>
                  </a:schemeClr>
                </a:solidFill>
              </a:rPr>
              <a:t>Og i den innerste virkelighet til alle ting har det vært, og vil det for alltid fortsette å være et tegn fra Gud hvorigjennom Herrens enhet blir feiret.  Dette tegn er imidlertid en gjenglans av Hans Vilje som er til stede innen i det, hvorigjennom intet kan sees uten Gud. Men i Viljen er det ypperste tegn Viljen selv, Guds ypperste speil, som aldri har vist til, ei heller vil det noen gang vise til noe annet enn Gud... Han, den sistnevnte, tilber Gud og bøyer seg i tilbedelse for Ham.  På samme vis tilber alle ting sin Elskede gjennom Skapelsens tegn, skjønt dette aldri har nådd, eller noensinne vil nå utover sitt eget tegn fra Gud, som er nærværende i det og peker mot Ham. </a:t>
            </a:r>
            <a:r>
              <a:rPr lang="nb-NO" sz="1600" i="1" dirty="0">
                <a:solidFill>
                  <a:schemeClr val="accent4">
                    <a:lumMod val="60000"/>
                    <a:lumOff val="40000"/>
                  </a:schemeClr>
                </a:solidFill>
              </a:rPr>
              <a:t>(Báb. Den persiske </a:t>
            </a:r>
            <a:r>
              <a:rPr lang="nb-NO" sz="1600" i="1" dirty="0" err="1">
                <a:solidFill>
                  <a:schemeClr val="accent4">
                    <a:lumMod val="60000"/>
                    <a:lumOff val="40000"/>
                  </a:schemeClr>
                </a:solidFill>
              </a:rPr>
              <a:t>Bayán</a:t>
            </a:r>
            <a:r>
              <a:rPr lang="nb-NO" sz="1600" i="1" dirty="0">
                <a:solidFill>
                  <a:schemeClr val="accent4">
                    <a:lumMod val="60000"/>
                    <a:lumOff val="40000"/>
                  </a:schemeClr>
                </a:solidFill>
              </a:rPr>
              <a:t> 1:1)</a:t>
            </a:r>
            <a:endParaRPr lang="nb-NO" sz="1600" dirty="0">
              <a:solidFill>
                <a:schemeClr val="accent4">
                  <a:lumMod val="60000"/>
                  <a:lumOff val="40000"/>
                </a:schemeClr>
              </a:solidFill>
            </a:endParaRPr>
          </a:p>
          <a:p>
            <a:endParaRPr lang="nb-NO" sz="2400" dirty="0">
              <a:solidFill>
                <a:schemeClr val="accent4">
                  <a:lumMod val="60000"/>
                  <a:lumOff val="40000"/>
                </a:schemeClr>
              </a:solidFill>
            </a:endParaRPr>
          </a:p>
        </p:txBody>
      </p:sp>
    </p:spTree>
    <p:extLst>
      <p:ext uri="{BB962C8B-B14F-4D97-AF65-F5344CB8AC3E}">
        <p14:creationId xmlns:p14="http://schemas.microsoft.com/office/powerpoint/2010/main" val="276675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119C4A-0443-BD41-9C17-052C9DD7D094}"/>
              </a:ext>
            </a:extLst>
          </p:cNvPr>
          <p:cNvSpPr>
            <a:spLocks noGrp="1"/>
          </p:cNvSpPr>
          <p:nvPr>
            <p:ph type="title"/>
          </p:nvPr>
        </p:nvSpPr>
        <p:spPr/>
        <p:txBody>
          <a:bodyPr/>
          <a:lstStyle/>
          <a:p>
            <a:pPr algn="ctr"/>
            <a:r>
              <a:rPr lang="nb-NO" b="1" dirty="0">
                <a:solidFill>
                  <a:schemeClr val="accent4">
                    <a:lumMod val="60000"/>
                    <a:lumOff val="40000"/>
                  </a:schemeClr>
                </a:solidFill>
                <a:latin typeface="+mn-lt"/>
              </a:rPr>
              <a:t>Det Største Navn, </a:t>
            </a:r>
            <a:r>
              <a:rPr lang="nb-NO" b="1" dirty="0" err="1">
                <a:solidFill>
                  <a:schemeClr val="accent4">
                    <a:lumMod val="60000"/>
                    <a:lumOff val="40000"/>
                  </a:schemeClr>
                </a:solidFill>
                <a:latin typeface="+mn-lt"/>
              </a:rPr>
              <a:t>Ringstenstymbolet</a:t>
            </a:r>
            <a:endParaRPr lang="nb-NO" b="1" dirty="0">
              <a:solidFill>
                <a:schemeClr val="accent4">
                  <a:lumMod val="60000"/>
                  <a:lumOff val="40000"/>
                </a:schemeClr>
              </a:solidFill>
              <a:latin typeface="+mn-lt"/>
            </a:endParaRPr>
          </a:p>
        </p:txBody>
      </p:sp>
      <p:pic>
        <p:nvPicPr>
          <p:cNvPr id="4" name="Plassholder for innhold 3" descr="ingstone symbol">
            <a:extLst>
              <a:ext uri="{FF2B5EF4-FFF2-40B4-BE49-F238E27FC236}">
                <a16:creationId xmlns:a16="http://schemas.microsoft.com/office/drawing/2014/main" id="{71798694-C592-F44B-8694-F87E63D7710D}"/>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92925" y="2401956"/>
            <a:ext cx="6698974" cy="3680791"/>
          </a:xfrm>
          <a:prstGeom prst="rect">
            <a:avLst/>
          </a:prstGeom>
          <a:noFill/>
          <a:ln>
            <a:noFill/>
          </a:ln>
        </p:spPr>
      </p:pic>
    </p:spTree>
    <p:extLst>
      <p:ext uri="{BB962C8B-B14F-4D97-AF65-F5344CB8AC3E}">
        <p14:creationId xmlns:p14="http://schemas.microsoft.com/office/powerpoint/2010/main" val="3592791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268E86-B8ED-3D4F-BF09-0639A39E7982}"/>
              </a:ext>
            </a:extLst>
          </p:cNvPr>
          <p:cNvSpPr>
            <a:spLocks noGrp="1"/>
          </p:cNvSpPr>
          <p:nvPr>
            <p:ph type="title"/>
          </p:nvPr>
        </p:nvSpPr>
        <p:spPr/>
        <p:txBody>
          <a:bodyPr/>
          <a:lstStyle/>
          <a:p>
            <a:pPr algn="ctr"/>
            <a:r>
              <a:rPr lang="nb-NO" b="1" dirty="0">
                <a:solidFill>
                  <a:schemeClr val="accent4">
                    <a:lumMod val="60000"/>
                    <a:lumOff val="40000"/>
                  </a:schemeClr>
                </a:solidFill>
              </a:rPr>
              <a:t>DET FØRSTE PUNKT</a:t>
            </a:r>
          </a:p>
        </p:txBody>
      </p:sp>
      <p:sp>
        <p:nvSpPr>
          <p:cNvPr id="3" name="Plassholder for innhold 2">
            <a:extLst>
              <a:ext uri="{FF2B5EF4-FFF2-40B4-BE49-F238E27FC236}">
                <a16:creationId xmlns:a16="http://schemas.microsoft.com/office/drawing/2014/main" id="{2A7BCCEB-1079-5D47-A75C-42E98ACB5C5B}"/>
              </a:ext>
            </a:extLst>
          </p:cNvPr>
          <p:cNvSpPr>
            <a:spLocks noGrp="1"/>
          </p:cNvSpPr>
          <p:nvPr>
            <p:ph idx="1"/>
          </p:nvPr>
        </p:nvSpPr>
        <p:spPr>
          <a:xfrm>
            <a:off x="1053547" y="1431235"/>
            <a:ext cx="10774017" cy="4890052"/>
          </a:xfrm>
        </p:spPr>
        <p:txBody>
          <a:bodyPr>
            <a:normAutofit/>
          </a:bodyPr>
          <a:lstStyle/>
          <a:p>
            <a:r>
              <a:rPr lang="nb-NO" sz="2800" dirty="0">
                <a:solidFill>
                  <a:schemeClr val="accent4">
                    <a:lumMod val="60000"/>
                    <a:lumOff val="40000"/>
                  </a:schemeClr>
                </a:solidFill>
              </a:rPr>
              <a:t>For å oppnå et nøyt nivå av åndelig forståelse må man rette sin oppmerksomhet mot alle tings indre virkelighet og se fenomenenes virkelighet som manifestasjoner av det åndelige rike.  Men ting kan ses på to måter: Som deres egne karakteristika og vesen, eller som manifestasjoner av deres ytterste opphav og ende.  Man kan fokusere enten på det som avspeiles i speilet eller på speilet selv.</a:t>
            </a:r>
          </a:p>
          <a:p>
            <a:r>
              <a:rPr lang="nb-NO" sz="2800" dirty="0">
                <a:solidFill>
                  <a:schemeClr val="accent4">
                    <a:lumMod val="60000"/>
                    <a:lumOff val="40000"/>
                  </a:schemeClr>
                </a:solidFill>
              </a:rPr>
              <a:t>Man kan fokusere på det </a:t>
            </a:r>
            <a:r>
              <a:rPr lang="nb-NO" sz="2800" u="sng" dirty="0">
                <a:solidFill>
                  <a:schemeClr val="accent4">
                    <a:lumMod val="60000"/>
                    <a:lumOff val="40000"/>
                  </a:schemeClr>
                </a:solidFill>
              </a:rPr>
              <a:t>skjulte </a:t>
            </a:r>
            <a:r>
              <a:rPr lang="nb-NO" sz="2800" dirty="0">
                <a:solidFill>
                  <a:schemeClr val="accent4">
                    <a:lumMod val="60000"/>
                    <a:lumOff val="40000"/>
                  </a:schemeClr>
                </a:solidFill>
              </a:rPr>
              <a:t>aspektet av Punktet der intet er å se uten Gud, eller på det </a:t>
            </a:r>
            <a:r>
              <a:rPr lang="nb-NO" sz="2800" u="sng" dirty="0">
                <a:solidFill>
                  <a:schemeClr val="accent4">
                    <a:lumMod val="60000"/>
                    <a:lumOff val="40000"/>
                  </a:schemeClr>
                </a:solidFill>
              </a:rPr>
              <a:t>manifeste</a:t>
            </a:r>
            <a:r>
              <a:rPr lang="nb-NO" sz="2800" dirty="0">
                <a:solidFill>
                  <a:schemeClr val="accent4">
                    <a:lumMod val="60000"/>
                    <a:lumOff val="40000"/>
                  </a:schemeClr>
                </a:solidFill>
              </a:rPr>
              <a:t> aspektet av Punktet, som stadet til Viljen, Ordet, og Den første skapelse.  Begge aspekter peker mot det guddommelige, skjønt de siste aspektet er underordet det første. </a:t>
            </a:r>
          </a:p>
          <a:p>
            <a:r>
              <a:rPr lang="nb-NO" sz="1800" dirty="0">
                <a:solidFill>
                  <a:schemeClr val="accent4">
                    <a:lumMod val="60000"/>
                    <a:lumOff val="40000"/>
                  </a:schemeClr>
                </a:solidFill>
              </a:rPr>
              <a:t>(Nader </a:t>
            </a:r>
            <a:r>
              <a:rPr lang="nb-NO" sz="1800" dirty="0" err="1">
                <a:solidFill>
                  <a:schemeClr val="accent4">
                    <a:lumMod val="60000"/>
                    <a:lumOff val="40000"/>
                  </a:schemeClr>
                </a:solidFill>
              </a:rPr>
              <a:t>Saiedi</a:t>
            </a:r>
            <a:r>
              <a:rPr lang="nb-NO" sz="1800" dirty="0">
                <a:solidFill>
                  <a:schemeClr val="accent4">
                    <a:lumMod val="60000"/>
                    <a:lumOff val="40000"/>
                  </a:schemeClr>
                </a:solidFill>
              </a:rPr>
              <a:t>: Gate </a:t>
            </a:r>
            <a:r>
              <a:rPr lang="nb-NO" sz="1800" dirty="0" err="1">
                <a:solidFill>
                  <a:schemeClr val="accent4">
                    <a:lumMod val="60000"/>
                    <a:lumOff val="40000"/>
                  </a:schemeClr>
                </a:solidFill>
              </a:rPr>
              <a:t>of</a:t>
            </a:r>
            <a:r>
              <a:rPr lang="nb-NO" sz="1800" dirty="0">
                <a:solidFill>
                  <a:schemeClr val="accent4">
                    <a:lumMod val="60000"/>
                    <a:lumOff val="40000"/>
                  </a:schemeClr>
                </a:solidFill>
              </a:rPr>
              <a:t> </a:t>
            </a:r>
            <a:r>
              <a:rPr lang="nb-NO" sz="1800" dirty="0" err="1">
                <a:solidFill>
                  <a:schemeClr val="accent4">
                    <a:lumMod val="60000"/>
                    <a:lumOff val="40000"/>
                  </a:schemeClr>
                </a:solidFill>
              </a:rPr>
              <a:t>the</a:t>
            </a:r>
            <a:r>
              <a:rPr lang="nb-NO" sz="1800" dirty="0">
                <a:solidFill>
                  <a:schemeClr val="accent4">
                    <a:lumMod val="60000"/>
                    <a:lumOff val="40000"/>
                  </a:schemeClr>
                </a:solidFill>
              </a:rPr>
              <a:t> Heart.)</a:t>
            </a:r>
          </a:p>
          <a:p>
            <a:pPr marL="0" indent="0">
              <a:buNone/>
            </a:pPr>
            <a:endParaRPr lang="nb-NO" sz="2000" dirty="0">
              <a:solidFill>
                <a:schemeClr val="accent4">
                  <a:lumMod val="60000"/>
                  <a:lumOff val="40000"/>
                </a:schemeClr>
              </a:solidFill>
            </a:endParaRPr>
          </a:p>
        </p:txBody>
      </p:sp>
    </p:spTree>
    <p:extLst>
      <p:ext uri="{BB962C8B-B14F-4D97-AF65-F5344CB8AC3E}">
        <p14:creationId xmlns:p14="http://schemas.microsoft.com/office/powerpoint/2010/main" val="1382436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28AF7C-145F-AD43-A80B-63C093C3AB6F}"/>
              </a:ext>
            </a:extLst>
          </p:cNvPr>
          <p:cNvSpPr>
            <a:spLocks noGrp="1"/>
          </p:cNvSpPr>
          <p:nvPr>
            <p:ph type="title"/>
          </p:nvPr>
        </p:nvSpPr>
        <p:spPr>
          <a:xfrm>
            <a:off x="838200" y="365125"/>
            <a:ext cx="10515600" cy="746045"/>
          </a:xfrm>
        </p:spPr>
        <p:txBody>
          <a:bodyPr/>
          <a:lstStyle/>
          <a:p>
            <a:pPr algn="ctr"/>
            <a:r>
              <a:rPr lang="en-CA" b="1" dirty="0">
                <a:solidFill>
                  <a:schemeClr val="accent4">
                    <a:lumMod val="60000"/>
                    <a:lumOff val="40000"/>
                  </a:schemeClr>
                </a:solidFill>
              </a:rPr>
              <a:t>ENHETSBEGREPER:</a:t>
            </a:r>
          </a:p>
        </p:txBody>
      </p:sp>
      <p:sp>
        <p:nvSpPr>
          <p:cNvPr id="3" name="Plassholder for innhold 2">
            <a:extLst>
              <a:ext uri="{FF2B5EF4-FFF2-40B4-BE49-F238E27FC236}">
                <a16:creationId xmlns:a16="http://schemas.microsoft.com/office/drawing/2014/main" id="{5C132C8F-7B72-F549-8AB7-964E01C308FE}"/>
              </a:ext>
            </a:extLst>
          </p:cNvPr>
          <p:cNvSpPr>
            <a:spLocks noGrp="1"/>
          </p:cNvSpPr>
          <p:nvPr>
            <p:ph idx="1"/>
          </p:nvPr>
        </p:nvSpPr>
        <p:spPr>
          <a:xfrm>
            <a:off x="838200" y="902824"/>
            <a:ext cx="10515600" cy="5602147"/>
          </a:xfrm>
        </p:spPr>
        <p:txBody>
          <a:bodyPr>
            <a:normAutofit/>
          </a:bodyPr>
          <a:lstStyle/>
          <a:p>
            <a:r>
              <a:rPr lang="en-CA" b="1" dirty="0" err="1">
                <a:solidFill>
                  <a:schemeClr val="accent4">
                    <a:lumMod val="60000"/>
                    <a:lumOff val="40000"/>
                  </a:schemeClr>
                </a:solidFill>
              </a:rPr>
              <a:t>Guds</a:t>
            </a:r>
            <a:r>
              <a:rPr lang="en-CA" b="1" dirty="0">
                <a:solidFill>
                  <a:schemeClr val="accent4">
                    <a:lumMod val="60000"/>
                    <a:lumOff val="40000"/>
                  </a:schemeClr>
                </a:solidFill>
              </a:rPr>
              <a:t> </a:t>
            </a:r>
            <a:r>
              <a:rPr lang="en-CA" b="1" dirty="0" err="1">
                <a:solidFill>
                  <a:schemeClr val="accent4">
                    <a:lumMod val="60000"/>
                    <a:lumOff val="40000"/>
                  </a:schemeClr>
                </a:solidFill>
              </a:rPr>
              <a:t>essensielle</a:t>
            </a:r>
            <a:r>
              <a:rPr lang="en-CA" b="1" dirty="0">
                <a:solidFill>
                  <a:schemeClr val="accent4">
                    <a:lumMod val="60000"/>
                    <a:lumOff val="40000"/>
                  </a:schemeClr>
                </a:solidFill>
              </a:rPr>
              <a:t> </a:t>
            </a:r>
            <a:r>
              <a:rPr lang="en-CA" b="1" dirty="0" err="1">
                <a:solidFill>
                  <a:schemeClr val="accent4">
                    <a:lumMod val="60000"/>
                    <a:lumOff val="40000"/>
                  </a:schemeClr>
                </a:solidFill>
              </a:rPr>
              <a:t>enhet</a:t>
            </a:r>
            <a:r>
              <a:rPr lang="en-CA" b="1" dirty="0">
                <a:solidFill>
                  <a:schemeClr val="accent4">
                    <a:lumMod val="60000"/>
                    <a:lumOff val="40000"/>
                  </a:schemeClr>
                </a:solidFill>
              </a:rPr>
              <a:t> - </a:t>
            </a:r>
            <a:r>
              <a:rPr lang="en-CA" dirty="0" err="1">
                <a:solidFill>
                  <a:schemeClr val="accent4">
                    <a:lumMod val="60000"/>
                    <a:lumOff val="40000"/>
                  </a:schemeClr>
                </a:solidFill>
              </a:rPr>
              <a:t>absolutt</a:t>
            </a:r>
            <a:r>
              <a:rPr lang="en-CA" dirty="0">
                <a:solidFill>
                  <a:schemeClr val="accent4">
                    <a:lumMod val="60000"/>
                    <a:lumOff val="40000"/>
                  </a:schemeClr>
                </a:solidFill>
              </a:rPr>
              <a:t> </a:t>
            </a:r>
            <a:r>
              <a:rPr lang="en-CA" dirty="0" err="1">
                <a:solidFill>
                  <a:schemeClr val="accent4">
                    <a:lumMod val="60000"/>
                    <a:lumOff val="40000"/>
                  </a:schemeClr>
                </a:solidFill>
              </a:rPr>
              <a:t>enhet</a:t>
            </a:r>
            <a:r>
              <a:rPr lang="en-CA" dirty="0">
                <a:solidFill>
                  <a:schemeClr val="accent4">
                    <a:lumMod val="60000"/>
                    <a:lumOff val="40000"/>
                  </a:schemeClr>
                </a:solidFill>
              </a:rPr>
              <a:t> </a:t>
            </a:r>
            <a:r>
              <a:rPr lang="en-CA" dirty="0" err="1">
                <a:solidFill>
                  <a:schemeClr val="accent4">
                    <a:lumMod val="60000"/>
                    <a:lumOff val="40000"/>
                  </a:schemeClr>
                </a:solidFill>
              </a:rPr>
              <a:t>uten</a:t>
            </a:r>
            <a:r>
              <a:rPr lang="en-CA" dirty="0">
                <a:solidFill>
                  <a:schemeClr val="accent4">
                    <a:lumMod val="60000"/>
                    <a:lumOff val="40000"/>
                  </a:schemeClr>
                </a:solidFill>
              </a:rPr>
              <a:t> for </a:t>
            </a:r>
            <a:r>
              <a:rPr lang="en-CA" dirty="0" err="1">
                <a:solidFill>
                  <a:schemeClr val="accent4">
                    <a:lumMod val="60000"/>
                    <a:lumOff val="40000"/>
                  </a:schemeClr>
                </a:solidFill>
              </a:rPr>
              <a:t>alle</a:t>
            </a:r>
            <a:r>
              <a:rPr lang="en-CA" dirty="0">
                <a:solidFill>
                  <a:schemeClr val="accent4">
                    <a:lumMod val="60000"/>
                    <a:lumOff val="40000"/>
                  </a:schemeClr>
                </a:solidFill>
              </a:rPr>
              <a:t> </a:t>
            </a:r>
            <a:r>
              <a:rPr lang="en-CA" dirty="0" err="1">
                <a:solidFill>
                  <a:schemeClr val="accent4">
                    <a:lumMod val="60000"/>
                    <a:lumOff val="40000"/>
                  </a:schemeClr>
                </a:solidFill>
              </a:rPr>
              <a:t>begreper</a:t>
            </a:r>
            <a:r>
              <a:rPr lang="en-CA" dirty="0">
                <a:solidFill>
                  <a:schemeClr val="accent4">
                    <a:lumMod val="60000"/>
                    <a:lumOff val="40000"/>
                  </a:schemeClr>
                </a:solidFill>
              </a:rPr>
              <a:t> om tall (</a:t>
            </a:r>
            <a:r>
              <a:rPr lang="en-CA" dirty="0" err="1">
                <a:solidFill>
                  <a:schemeClr val="accent4">
                    <a:lumMod val="60000"/>
                    <a:lumOff val="40000"/>
                  </a:schemeClr>
                </a:solidFill>
              </a:rPr>
              <a:t>Ahadiyyeh</a:t>
            </a:r>
            <a:r>
              <a:rPr lang="en-CA" dirty="0">
                <a:solidFill>
                  <a:schemeClr val="accent4">
                    <a:lumMod val="60000"/>
                    <a:lumOff val="40000"/>
                  </a:schemeClr>
                </a:solidFill>
              </a:rPr>
              <a:t>))</a:t>
            </a:r>
          </a:p>
          <a:p>
            <a:r>
              <a:rPr lang="en-CA" b="1" dirty="0" err="1">
                <a:solidFill>
                  <a:schemeClr val="accent4">
                    <a:lumMod val="60000"/>
                    <a:lumOff val="40000"/>
                  </a:schemeClr>
                </a:solidFill>
              </a:rPr>
              <a:t>Værens</a:t>
            </a:r>
            <a:r>
              <a:rPr lang="en-CA" b="1" dirty="0">
                <a:solidFill>
                  <a:schemeClr val="accent4">
                    <a:lumMod val="60000"/>
                    <a:lumOff val="40000"/>
                  </a:schemeClr>
                </a:solidFill>
              </a:rPr>
              <a:t> </a:t>
            </a:r>
            <a:r>
              <a:rPr lang="en-CA" b="1" dirty="0" err="1">
                <a:solidFill>
                  <a:schemeClr val="accent4">
                    <a:lumMod val="60000"/>
                    <a:lumOff val="40000"/>
                  </a:schemeClr>
                </a:solidFill>
              </a:rPr>
              <a:t>enhet</a:t>
            </a:r>
            <a:r>
              <a:rPr lang="en-CA" b="1" dirty="0">
                <a:solidFill>
                  <a:schemeClr val="accent4">
                    <a:lumMod val="60000"/>
                    <a:lumOff val="40000"/>
                  </a:schemeClr>
                </a:solidFill>
              </a:rPr>
              <a:t> </a:t>
            </a:r>
            <a:r>
              <a:rPr lang="en-CA" dirty="0">
                <a:solidFill>
                  <a:schemeClr val="accent4">
                    <a:lumMod val="60000"/>
                    <a:lumOff val="40000"/>
                  </a:schemeClr>
                </a:solidFill>
              </a:rPr>
              <a:t>(</a:t>
            </a:r>
            <a:r>
              <a:rPr lang="en-CA" dirty="0" err="1">
                <a:solidFill>
                  <a:schemeClr val="accent4">
                    <a:lumMod val="60000"/>
                    <a:lumOff val="40000"/>
                  </a:schemeClr>
                </a:solidFill>
              </a:rPr>
              <a:t>wahid</a:t>
            </a:r>
            <a:r>
              <a:rPr lang="en-CA" dirty="0">
                <a:solidFill>
                  <a:schemeClr val="accent4">
                    <a:lumMod val="60000"/>
                    <a:lumOff val="40000"/>
                  </a:schemeClr>
                </a:solidFill>
              </a:rPr>
              <a:t>) </a:t>
            </a:r>
            <a:r>
              <a:rPr lang="en-CA" dirty="0" err="1">
                <a:solidFill>
                  <a:schemeClr val="accent4">
                    <a:lumMod val="60000"/>
                    <a:lumOff val="40000"/>
                  </a:schemeClr>
                </a:solidFill>
              </a:rPr>
              <a:t>utgår</a:t>
            </a:r>
            <a:r>
              <a:rPr lang="en-CA" dirty="0">
                <a:solidFill>
                  <a:schemeClr val="accent4">
                    <a:lumMod val="60000"/>
                    <a:lumOff val="40000"/>
                  </a:schemeClr>
                </a:solidFill>
              </a:rPr>
              <a:t> </a:t>
            </a:r>
            <a:r>
              <a:rPr lang="en-CA" dirty="0" err="1">
                <a:solidFill>
                  <a:schemeClr val="accent4">
                    <a:lumMod val="60000"/>
                    <a:lumOff val="40000"/>
                  </a:schemeClr>
                </a:solidFill>
              </a:rPr>
              <a:t>fra</a:t>
            </a:r>
            <a:r>
              <a:rPr lang="en-CA" dirty="0">
                <a:solidFill>
                  <a:schemeClr val="accent4">
                    <a:lumMod val="60000"/>
                    <a:lumOff val="40000"/>
                  </a:schemeClr>
                </a:solidFill>
              </a:rPr>
              <a:t> </a:t>
            </a:r>
            <a:r>
              <a:rPr lang="en-CA" dirty="0" err="1">
                <a:solidFill>
                  <a:schemeClr val="accent4">
                    <a:lumMod val="60000"/>
                    <a:lumOff val="40000"/>
                  </a:schemeClr>
                </a:solidFill>
              </a:rPr>
              <a:t>skaperordet</a:t>
            </a:r>
            <a:r>
              <a:rPr lang="en-CA" dirty="0">
                <a:solidFill>
                  <a:schemeClr val="accent4">
                    <a:lumMod val="60000"/>
                    <a:lumOff val="40000"/>
                  </a:schemeClr>
                </a:solidFill>
              </a:rPr>
              <a:t> /Urviljen/</a:t>
            </a:r>
            <a:r>
              <a:rPr lang="en-CA" dirty="0" err="1">
                <a:solidFill>
                  <a:schemeClr val="accent4">
                    <a:lumMod val="60000"/>
                    <a:lumOff val="40000"/>
                  </a:schemeClr>
                </a:solidFill>
              </a:rPr>
              <a:t>Guds</a:t>
            </a:r>
            <a:r>
              <a:rPr lang="en-CA" dirty="0">
                <a:solidFill>
                  <a:schemeClr val="accent4">
                    <a:lumMod val="60000"/>
                    <a:lumOff val="40000"/>
                  </a:schemeClr>
                </a:solidFill>
              </a:rPr>
              <a:t> Ord</a:t>
            </a:r>
            <a:endParaRPr lang="en-CA" b="1" dirty="0">
              <a:solidFill>
                <a:schemeClr val="accent4">
                  <a:lumMod val="60000"/>
                  <a:lumOff val="40000"/>
                </a:schemeClr>
              </a:solidFill>
            </a:endParaRPr>
          </a:p>
          <a:p>
            <a:r>
              <a:rPr lang="en-CA" b="1" dirty="0" err="1">
                <a:solidFill>
                  <a:schemeClr val="accent4">
                    <a:lumMod val="60000"/>
                    <a:lumOff val="40000"/>
                  </a:schemeClr>
                </a:solidFill>
              </a:rPr>
              <a:t>Enhet</a:t>
            </a:r>
            <a:r>
              <a:rPr lang="en-CA" b="1" dirty="0">
                <a:solidFill>
                  <a:schemeClr val="accent4">
                    <a:lumMod val="60000"/>
                    <a:lumOff val="40000"/>
                  </a:schemeClr>
                </a:solidFill>
              </a:rPr>
              <a:t> </a:t>
            </a:r>
            <a:r>
              <a:rPr lang="en-CA" b="1" dirty="0" err="1">
                <a:solidFill>
                  <a:schemeClr val="accent4">
                    <a:lumMod val="60000"/>
                    <a:lumOff val="40000"/>
                  </a:schemeClr>
                </a:solidFill>
              </a:rPr>
              <a:t>mellom</a:t>
            </a:r>
            <a:r>
              <a:rPr lang="en-CA" b="1" dirty="0">
                <a:solidFill>
                  <a:schemeClr val="accent4">
                    <a:lumMod val="60000"/>
                    <a:lumOff val="40000"/>
                  </a:schemeClr>
                </a:solidFill>
              </a:rPr>
              <a:t> </a:t>
            </a:r>
            <a:r>
              <a:rPr lang="en-CA" b="1" dirty="0" err="1">
                <a:solidFill>
                  <a:schemeClr val="accent4">
                    <a:lumMod val="60000"/>
                    <a:lumOff val="40000"/>
                  </a:schemeClr>
                </a:solidFill>
              </a:rPr>
              <a:t>Gud</a:t>
            </a:r>
            <a:r>
              <a:rPr lang="en-CA" b="1" dirty="0">
                <a:solidFill>
                  <a:schemeClr val="accent4">
                    <a:lumMod val="60000"/>
                    <a:lumOff val="40000"/>
                  </a:schemeClr>
                </a:solidFill>
              </a:rPr>
              <a:t> </a:t>
            </a:r>
            <a:r>
              <a:rPr lang="en-CA" b="1" dirty="0" err="1">
                <a:solidFill>
                  <a:schemeClr val="accent4">
                    <a:lumMod val="60000"/>
                    <a:lumOff val="40000"/>
                  </a:schemeClr>
                </a:solidFill>
              </a:rPr>
              <a:t>og</a:t>
            </a:r>
            <a:r>
              <a:rPr lang="en-CA" b="1" dirty="0">
                <a:solidFill>
                  <a:schemeClr val="accent4">
                    <a:lumMod val="60000"/>
                    <a:lumOff val="40000"/>
                  </a:schemeClr>
                </a:solidFill>
              </a:rPr>
              <a:t> </a:t>
            </a:r>
            <a:r>
              <a:rPr lang="en-CA" b="1" dirty="0" err="1">
                <a:solidFill>
                  <a:schemeClr val="accent4">
                    <a:lumMod val="60000"/>
                    <a:lumOff val="40000"/>
                  </a:schemeClr>
                </a:solidFill>
              </a:rPr>
              <a:t>skaperverket</a:t>
            </a:r>
            <a:r>
              <a:rPr lang="en-CA" b="1" dirty="0">
                <a:solidFill>
                  <a:schemeClr val="accent4">
                    <a:lumMod val="60000"/>
                    <a:lumOff val="40000"/>
                  </a:schemeClr>
                </a:solidFill>
              </a:rPr>
              <a:t> </a:t>
            </a:r>
            <a:r>
              <a:rPr lang="en-CA" dirty="0" err="1">
                <a:solidFill>
                  <a:schemeClr val="accent4">
                    <a:lumMod val="60000"/>
                    <a:lumOff val="40000"/>
                  </a:schemeClr>
                </a:solidFill>
              </a:rPr>
              <a:t>gjennom</a:t>
            </a:r>
            <a:r>
              <a:rPr lang="en-CA" dirty="0">
                <a:solidFill>
                  <a:schemeClr val="accent4">
                    <a:lumMod val="60000"/>
                    <a:lumOff val="40000"/>
                  </a:schemeClr>
                </a:solidFill>
              </a:rPr>
              <a:t> </a:t>
            </a:r>
            <a:r>
              <a:rPr lang="en-CA" dirty="0" err="1">
                <a:solidFill>
                  <a:schemeClr val="accent4">
                    <a:lumMod val="60000"/>
                    <a:lumOff val="40000"/>
                  </a:schemeClr>
                </a:solidFill>
              </a:rPr>
              <a:t>Guds</a:t>
            </a:r>
            <a:r>
              <a:rPr lang="en-CA" dirty="0">
                <a:solidFill>
                  <a:schemeClr val="accent4">
                    <a:lumMod val="60000"/>
                    <a:lumOff val="40000"/>
                  </a:schemeClr>
                </a:solidFill>
              </a:rPr>
              <a:t> </a:t>
            </a:r>
            <a:r>
              <a:rPr lang="en-CA" dirty="0" err="1">
                <a:solidFill>
                  <a:schemeClr val="accent4">
                    <a:lumMod val="60000"/>
                    <a:lumOff val="40000"/>
                  </a:schemeClr>
                </a:solidFill>
              </a:rPr>
              <a:t>manifestasjoner</a:t>
            </a:r>
            <a:r>
              <a:rPr lang="en-CA" dirty="0">
                <a:solidFill>
                  <a:schemeClr val="accent4">
                    <a:lumMod val="60000"/>
                    <a:lumOff val="40000"/>
                  </a:schemeClr>
                </a:solidFill>
              </a:rPr>
              <a:t> (Tawhid)</a:t>
            </a:r>
          </a:p>
          <a:p>
            <a:r>
              <a:rPr lang="en-CA" b="1" dirty="0" err="1">
                <a:solidFill>
                  <a:schemeClr val="accent4">
                    <a:lumMod val="60000"/>
                    <a:lumOff val="40000"/>
                  </a:schemeClr>
                </a:solidFill>
              </a:rPr>
              <a:t>Unikhet</a:t>
            </a:r>
            <a:r>
              <a:rPr lang="en-CA" dirty="0">
                <a:solidFill>
                  <a:schemeClr val="accent4">
                    <a:lumMod val="60000"/>
                    <a:lumOff val="40000"/>
                  </a:schemeClr>
                </a:solidFill>
              </a:rPr>
              <a:t> (</a:t>
            </a:r>
            <a:r>
              <a:rPr lang="en-CA" dirty="0" err="1">
                <a:solidFill>
                  <a:schemeClr val="accent4">
                    <a:lumMod val="60000"/>
                    <a:lumOff val="40000"/>
                  </a:schemeClr>
                </a:solidFill>
              </a:rPr>
              <a:t>fard</a:t>
            </a:r>
            <a:r>
              <a:rPr lang="en-CA" dirty="0">
                <a:solidFill>
                  <a:schemeClr val="accent4">
                    <a:lumMod val="60000"/>
                    <a:lumOff val="40000"/>
                  </a:schemeClr>
                </a:solidFill>
              </a:rPr>
              <a:t>)</a:t>
            </a:r>
          </a:p>
          <a:p>
            <a:r>
              <a:rPr lang="en-CA" b="1" dirty="0" err="1">
                <a:solidFill>
                  <a:schemeClr val="accent4">
                    <a:lumMod val="60000"/>
                    <a:lumOff val="40000"/>
                  </a:schemeClr>
                </a:solidFill>
              </a:rPr>
              <a:t>Ensomhet</a:t>
            </a:r>
            <a:r>
              <a:rPr lang="en-CA" dirty="0">
                <a:solidFill>
                  <a:schemeClr val="accent4">
                    <a:lumMod val="60000"/>
                    <a:lumOff val="40000"/>
                  </a:schemeClr>
                </a:solidFill>
              </a:rPr>
              <a:t> (</a:t>
            </a:r>
            <a:r>
              <a:rPr lang="en-CA" dirty="0" err="1">
                <a:solidFill>
                  <a:schemeClr val="accent4">
                    <a:lumMod val="60000"/>
                    <a:lumOff val="40000"/>
                  </a:schemeClr>
                </a:solidFill>
              </a:rPr>
              <a:t>jarrad</a:t>
            </a:r>
            <a:r>
              <a:rPr lang="en-CA" dirty="0">
                <a:solidFill>
                  <a:schemeClr val="accent4">
                    <a:lumMod val="60000"/>
                    <a:lumOff val="40000"/>
                  </a:schemeClr>
                </a:solidFill>
              </a:rPr>
              <a:t>)</a:t>
            </a:r>
          </a:p>
          <a:p>
            <a:r>
              <a:rPr lang="en-CA" b="1" dirty="0" err="1">
                <a:solidFill>
                  <a:schemeClr val="accent4">
                    <a:lumMod val="60000"/>
                    <a:lumOff val="40000"/>
                  </a:schemeClr>
                </a:solidFill>
              </a:rPr>
              <a:t>Uniformitet</a:t>
            </a:r>
            <a:r>
              <a:rPr lang="en-CA" dirty="0">
                <a:solidFill>
                  <a:schemeClr val="accent4">
                    <a:lumMod val="60000"/>
                    <a:lumOff val="40000"/>
                  </a:schemeClr>
                </a:solidFill>
              </a:rPr>
              <a:t>. </a:t>
            </a:r>
            <a:r>
              <a:rPr lang="en-CA" b="1" dirty="0" err="1">
                <a:solidFill>
                  <a:schemeClr val="accent4">
                    <a:lumMod val="60000"/>
                    <a:lumOff val="40000"/>
                  </a:schemeClr>
                </a:solidFill>
              </a:rPr>
              <a:t>Ensformethet</a:t>
            </a:r>
            <a:r>
              <a:rPr lang="en-CA" b="1" dirty="0">
                <a:solidFill>
                  <a:schemeClr val="accent4">
                    <a:lumMod val="60000"/>
                    <a:lumOff val="40000"/>
                  </a:schemeClr>
                </a:solidFill>
              </a:rPr>
              <a:t> </a:t>
            </a:r>
            <a:r>
              <a:rPr lang="en-CA" dirty="0">
                <a:solidFill>
                  <a:schemeClr val="accent4">
                    <a:lumMod val="60000"/>
                    <a:lumOff val="40000"/>
                  </a:schemeClr>
                </a:solidFill>
              </a:rPr>
              <a:t>(</a:t>
            </a:r>
            <a:r>
              <a:rPr lang="en-CA" dirty="0" err="1">
                <a:solidFill>
                  <a:schemeClr val="accent4">
                    <a:lumMod val="60000"/>
                    <a:lumOff val="40000"/>
                  </a:schemeClr>
                </a:solidFill>
              </a:rPr>
              <a:t>Ettehad</a:t>
            </a:r>
            <a:r>
              <a:rPr lang="en-CA" dirty="0">
                <a:solidFill>
                  <a:schemeClr val="accent4">
                    <a:lumMod val="60000"/>
                    <a:lumOff val="40000"/>
                  </a:schemeClr>
                </a:solidFill>
              </a:rPr>
              <a:t>)</a:t>
            </a:r>
          </a:p>
          <a:p>
            <a:r>
              <a:rPr lang="en-CA" b="1" dirty="0" err="1">
                <a:solidFill>
                  <a:schemeClr val="accent4">
                    <a:lumMod val="60000"/>
                    <a:lumOff val="40000"/>
                  </a:schemeClr>
                </a:solidFill>
              </a:rPr>
              <a:t>Enheter</a:t>
            </a:r>
            <a:r>
              <a:rPr lang="en-CA" dirty="0">
                <a:solidFill>
                  <a:schemeClr val="accent4">
                    <a:lumMod val="60000"/>
                    <a:lumOff val="40000"/>
                  </a:schemeClr>
                </a:solidFill>
              </a:rPr>
              <a:t> (</a:t>
            </a:r>
            <a:r>
              <a:rPr lang="en-CA" dirty="0" err="1">
                <a:solidFill>
                  <a:schemeClr val="accent4">
                    <a:lumMod val="60000"/>
                    <a:lumOff val="40000"/>
                  </a:schemeClr>
                </a:solidFill>
              </a:rPr>
              <a:t>forskjellige</a:t>
            </a:r>
            <a:r>
              <a:rPr lang="en-CA" dirty="0">
                <a:solidFill>
                  <a:schemeClr val="accent4">
                    <a:lumMod val="60000"/>
                    <a:lumOff val="40000"/>
                  </a:schemeClr>
                </a:solidFill>
              </a:rPr>
              <a:t> </a:t>
            </a:r>
            <a:r>
              <a:rPr lang="en-CA" dirty="0" err="1">
                <a:solidFill>
                  <a:schemeClr val="accent4">
                    <a:lumMod val="60000"/>
                    <a:lumOff val="40000"/>
                  </a:schemeClr>
                </a:solidFill>
              </a:rPr>
              <a:t>grupperinger</a:t>
            </a:r>
            <a:r>
              <a:rPr lang="en-CA" dirty="0">
                <a:solidFill>
                  <a:schemeClr val="accent4">
                    <a:lumMod val="60000"/>
                    <a:lumOff val="40000"/>
                  </a:schemeClr>
                </a:solidFill>
              </a:rPr>
              <a:t>)</a:t>
            </a:r>
          </a:p>
          <a:p>
            <a:r>
              <a:rPr lang="en-CA" b="1" dirty="0" err="1">
                <a:solidFill>
                  <a:schemeClr val="accent4">
                    <a:lumMod val="60000"/>
                    <a:lumOff val="40000"/>
                  </a:schemeClr>
                </a:solidFill>
              </a:rPr>
              <a:t>Forening</a:t>
            </a:r>
            <a:r>
              <a:rPr lang="en-CA" b="1" dirty="0">
                <a:solidFill>
                  <a:schemeClr val="accent4">
                    <a:lumMod val="60000"/>
                    <a:lumOff val="40000"/>
                  </a:schemeClr>
                </a:solidFill>
              </a:rPr>
              <a:t>. </a:t>
            </a:r>
          </a:p>
          <a:p>
            <a:r>
              <a:rPr lang="en-CA" b="1" dirty="0" err="1">
                <a:solidFill>
                  <a:schemeClr val="accent4">
                    <a:lumMod val="60000"/>
                    <a:lumOff val="40000"/>
                  </a:schemeClr>
                </a:solidFill>
              </a:rPr>
              <a:t>Enighet</a:t>
            </a:r>
            <a:endParaRPr lang="en-CA" b="1" dirty="0">
              <a:solidFill>
                <a:schemeClr val="accent4">
                  <a:lumMod val="60000"/>
                  <a:lumOff val="40000"/>
                </a:schemeClr>
              </a:solidFill>
            </a:endParaRPr>
          </a:p>
          <a:p>
            <a:endParaRPr lang="en-CA" dirty="0">
              <a:solidFill>
                <a:schemeClr val="accent4">
                  <a:lumMod val="60000"/>
                  <a:lumOff val="40000"/>
                </a:schemeClr>
              </a:solidFill>
            </a:endParaRPr>
          </a:p>
          <a:p>
            <a:endParaRPr lang="en-CA" dirty="0">
              <a:solidFill>
                <a:schemeClr val="accent4">
                  <a:lumMod val="60000"/>
                  <a:lumOff val="40000"/>
                </a:schemeClr>
              </a:solidFill>
            </a:endParaRPr>
          </a:p>
        </p:txBody>
      </p:sp>
    </p:spTree>
    <p:extLst>
      <p:ext uri="{BB962C8B-B14F-4D97-AF65-F5344CB8AC3E}">
        <p14:creationId xmlns:p14="http://schemas.microsoft.com/office/powerpoint/2010/main" val="355170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FFCFA3-5E8B-5C42-B236-A434529A02DC}"/>
              </a:ext>
            </a:extLst>
          </p:cNvPr>
          <p:cNvSpPr>
            <a:spLocks noGrp="1"/>
          </p:cNvSpPr>
          <p:nvPr>
            <p:ph type="title"/>
          </p:nvPr>
        </p:nvSpPr>
        <p:spPr>
          <a:xfrm>
            <a:off x="838200" y="1162843"/>
            <a:ext cx="10515600" cy="1325563"/>
          </a:xfrm>
        </p:spPr>
        <p:txBody>
          <a:bodyPr/>
          <a:lstStyle/>
          <a:p>
            <a:pPr algn="ctr"/>
            <a:r>
              <a:rPr lang="en-CA" b="1" dirty="0">
                <a:solidFill>
                  <a:schemeClr val="accent4">
                    <a:lumMod val="60000"/>
                    <a:lumOff val="40000"/>
                  </a:schemeClr>
                </a:solidFill>
              </a:rPr>
              <a:t>TAKK FOR OPPMERKSOMHETEN !</a:t>
            </a:r>
          </a:p>
        </p:txBody>
      </p:sp>
      <p:sp>
        <p:nvSpPr>
          <p:cNvPr id="3" name="Plassholder for innhold 2">
            <a:extLst>
              <a:ext uri="{FF2B5EF4-FFF2-40B4-BE49-F238E27FC236}">
                <a16:creationId xmlns:a16="http://schemas.microsoft.com/office/drawing/2014/main" id="{E169E4B4-2B33-5A47-9811-91D61E8DFD77}"/>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409300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dirty="0">
                <a:solidFill>
                  <a:srgbClr val="FFFF00"/>
                </a:solidFill>
                <a:latin typeface="+mn-lt"/>
              </a:rPr>
              <a:t>Forvandling</a:t>
            </a:r>
          </a:p>
        </p:txBody>
      </p:sp>
      <p:sp>
        <p:nvSpPr>
          <p:cNvPr id="3" name="Plassholder for innhold 2"/>
          <p:cNvSpPr>
            <a:spLocks noGrp="1"/>
          </p:cNvSpPr>
          <p:nvPr>
            <p:ph idx="1"/>
          </p:nvPr>
        </p:nvSpPr>
        <p:spPr>
          <a:xfrm>
            <a:off x="1991544" y="2421467"/>
            <a:ext cx="8229600" cy="3733297"/>
          </a:xfrm>
        </p:spPr>
        <p:txBody>
          <a:bodyPr>
            <a:noAutofit/>
          </a:bodyPr>
          <a:lstStyle/>
          <a:p>
            <a:r>
              <a:rPr lang="en-US" sz="4000" dirty="0" err="1">
                <a:solidFill>
                  <a:srgbClr val="FFFF00"/>
                </a:solidFill>
                <a:ea typeface="MingLiU" pitchFamily="49" charset="-120"/>
                <a:cs typeface="Narkisim" pitchFamily="34" charset="-79"/>
              </a:rPr>
              <a:t>Det</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er</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klart</a:t>
            </a:r>
            <a:r>
              <a:rPr lang="en-US" sz="4000" dirty="0">
                <a:solidFill>
                  <a:srgbClr val="FFFF00"/>
                </a:solidFill>
                <a:ea typeface="MingLiU" pitchFamily="49" charset="-120"/>
                <a:cs typeface="Narkisim" pitchFamily="34" charset="-79"/>
              </a:rPr>
              <a:t> for </a:t>
            </a:r>
            <a:r>
              <a:rPr lang="en-US" sz="4000" dirty="0" err="1">
                <a:solidFill>
                  <a:srgbClr val="FFFF00"/>
                </a:solidFill>
                <a:ea typeface="MingLiU" pitchFamily="49" charset="-120"/>
                <a:cs typeface="Narkisim" pitchFamily="34" charset="-79"/>
              </a:rPr>
              <a:t>deres</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høyærverdighet</a:t>
            </a:r>
            <a:r>
              <a:rPr lang="en-US" sz="4000" dirty="0">
                <a:solidFill>
                  <a:srgbClr val="FFFF00"/>
                </a:solidFill>
                <a:ea typeface="MingLiU" pitchFamily="49" charset="-120"/>
                <a:cs typeface="Narkisim" pitchFamily="34" charset="-79"/>
              </a:rPr>
              <a:t> at all </a:t>
            </a:r>
            <a:r>
              <a:rPr lang="en-US" sz="4000" dirty="0" err="1">
                <a:solidFill>
                  <a:srgbClr val="FFFF00"/>
                </a:solidFill>
                <a:ea typeface="MingLiU" pitchFamily="49" charset="-120"/>
                <a:cs typeface="Narkisim" pitchFamily="34" charset="-79"/>
              </a:rPr>
              <a:t>variasjon</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som</a:t>
            </a:r>
            <a:r>
              <a:rPr lang="en-US" sz="4000" dirty="0">
                <a:solidFill>
                  <a:srgbClr val="FFFF00"/>
                </a:solidFill>
                <a:ea typeface="MingLiU" pitchFamily="49" charset="-120"/>
                <a:cs typeface="Narkisim" pitchFamily="34" charset="-79"/>
              </a:rPr>
              <a:t> den </a:t>
            </a:r>
            <a:r>
              <a:rPr lang="en-US" sz="4000" dirty="0" err="1">
                <a:solidFill>
                  <a:srgbClr val="FFFF00"/>
                </a:solidFill>
                <a:ea typeface="MingLiU" pitchFamily="49" charset="-120"/>
                <a:cs typeface="Narkisim" pitchFamily="34" charset="-79"/>
              </a:rPr>
              <a:t>veifarende</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skuer</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i</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tilværelsens</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riker</a:t>
            </a:r>
            <a:r>
              <a:rPr lang="en-US" sz="4000" dirty="0">
                <a:solidFill>
                  <a:srgbClr val="FFFF00"/>
                </a:solidFill>
                <a:ea typeface="MingLiU" pitchFamily="49" charset="-120"/>
                <a:cs typeface="Narkisim" pitchFamily="34" charset="-79"/>
              </a:rPr>
              <a:t>, stammer </a:t>
            </a:r>
            <a:r>
              <a:rPr lang="en-US" sz="4000" dirty="0" err="1">
                <a:solidFill>
                  <a:srgbClr val="FFFF00"/>
                </a:solidFill>
                <a:ea typeface="MingLiU" pitchFamily="49" charset="-120"/>
                <a:cs typeface="Narkisim" pitchFamily="34" charset="-79"/>
              </a:rPr>
              <a:t>fra</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hans</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egen</a:t>
            </a:r>
            <a:r>
              <a:rPr lang="en-US" sz="4000" dirty="0">
                <a:solidFill>
                  <a:srgbClr val="FFFF00"/>
                </a:solidFill>
                <a:ea typeface="MingLiU" pitchFamily="49" charset="-120"/>
                <a:cs typeface="Narkisim" pitchFamily="34" charset="-79"/>
              </a:rPr>
              <a:t> </a:t>
            </a:r>
            <a:r>
              <a:rPr lang="en-US" sz="4000" dirty="0" err="1">
                <a:solidFill>
                  <a:srgbClr val="FFFF00"/>
                </a:solidFill>
                <a:ea typeface="MingLiU" pitchFamily="49" charset="-120"/>
                <a:cs typeface="Narkisim" pitchFamily="34" charset="-79"/>
              </a:rPr>
              <a:t>synsevne</a:t>
            </a:r>
            <a:r>
              <a:rPr lang="en-US" sz="4000" dirty="0">
                <a:solidFill>
                  <a:srgbClr val="FFFF00"/>
                </a:solidFill>
                <a:ea typeface="MingLiU" pitchFamily="49" charset="-120"/>
                <a:cs typeface="Narkisim" pitchFamily="34" charset="-79"/>
              </a:rPr>
              <a:t>.</a:t>
            </a:r>
            <a:endParaRPr lang="en-US" sz="4000" dirty="0">
              <a:solidFill>
                <a:srgbClr val="FFFF00"/>
              </a:solidFill>
              <a:ea typeface="MingLiU" pitchFamily="49" charset="-120"/>
            </a:endParaRPr>
          </a:p>
          <a:p>
            <a:r>
              <a:rPr lang="en-US" dirty="0">
                <a:solidFill>
                  <a:srgbClr val="FFFF00"/>
                </a:solidFill>
                <a:latin typeface="Papyrus" pitchFamily="66" charset="0"/>
                <a:ea typeface="MingLiU" pitchFamily="49" charset="-120"/>
              </a:rPr>
              <a:t>	</a:t>
            </a:r>
            <a:r>
              <a:rPr lang="en-US" sz="1800" dirty="0">
                <a:solidFill>
                  <a:srgbClr val="FFFF00"/>
                </a:solidFill>
                <a:latin typeface="Papyrus" pitchFamily="66" charset="0"/>
                <a:ea typeface="MingLiU" pitchFamily="49" charset="-120"/>
              </a:rPr>
              <a:t>(Baha'u'llah, The Seven Valleys, p. 17)</a:t>
            </a:r>
          </a:p>
          <a:p>
            <a:endParaRPr lang="en-US" dirty="0">
              <a:solidFill>
                <a:srgbClr val="FFFF00"/>
              </a:solidFill>
              <a:latin typeface="Papyrus" pitchFamily="66" charset="0"/>
              <a:ea typeface="MingLiU" pitchFamily="49" charset="-120"/>
            </a:endParaRPr>
          </a:p>
          <a:p>
            <a:endParaRPr lang="nb-NO" dirty="0">
              <a:solidFill>
                <a:srgbClr val="FFFF00"/>
              </a:solidFill>
              <a:latin typeface="Papyrus" pitchFamily="66" charset="0"/>
            </a:endParaRPr>
          </a:p>
        </p:txBody>
      </p:sp>
    </p:spTree>
    <p:extLst>
      <p:ext uri="{BB962C8B-B14F-4D97-AF65-F5344CB8AC3E}">
        <p14:creationId xmlns:p14="http://schemas.microsoft.com/office/powerpoint/2010/main" val="215512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A06C7D-F9D4-4B4F-B62F-C58BBD373834}"/>
              </a:ext>
            </a:extLst>
          </p:cNvPr>
          <p:cNvSpPr>
            <a:spLocks noGrp="1"/>
          </p:cNvSpPr>
          <p:nvPr>
            <p:ph type="title"/>
          </p:nvPr>
        </p:nvSpPr>
        <p:spPr/>
        <p:txBody>
          <a:bodyPr/>
          <a:lstStyle/>
          <a:p>
            <a:pPr algn="ctr"/>
            <a:r>
              <a:rPr lang="nb-NO" b="1" dirty="0">
                <a:solidFill>
                  <a:schemeClr val="accent4">
                    <a:lumMod val="60000"/>
                    <a:lumOff val="40000"/>
                  </a:schemeClr>
                </a:solidFill>
              </a:rPr>
              <a:t>GUDS HENSIKT MED Å SKAPE MENNESKET</a:t>
            </a:r>
            <a:endParaRPr lang="en-CA" b="1" dirty="0">
              <a:solidFill>
                <a:schemeClr val="accent4">
                  <a:lumMod val="60000"/>
                  <a:lumOff val="40000"/>
                </a:schemeClr>
              </a:solidFill>
            </a:endParaRPr>
          </a:p>
        </p:txBody>
      </p:sp>
      <p:sp>
        <p:nvSpPr>
          <p:cNvPr id="3" name="Plassholder for innhold 2">
            <a:extLst>
              <a:ext uri="{FF2B5EF4-FFF2-40B4-BE49-F238E27FC236}">
                <a16:creationId xmlns:a16="http://schemas.microsoft.com/office/drawing/2014/main" id="{F07BD09A-27CC-9D49-A235-4EC85D90F039}"/>
              </a:ext>
            </a:extLst>
          </p:cNvPr>
          <p:cNvSpPr>
            <a:spLocks noGrp="1"/>
          </p:cNvSpPr>
          <p:nvPr>
            <p:ph idx="1"/>
          </p:nvPr>
        </p:nvSpPr>
        <p:spPr>
          <a:xfrm>
            <a:off x="838200" y="2362199"/>
            <a:ext cx="10515600" cy="3814763"/>
          </a:xfrm>
        </p:spPr>
        <p:txBody>
          <a:bodyPr>
            <a:normAutofit/>
          </a:bodyPr>
          <a:lstStyle/>
          <a:p>
            <a:r>
              <a:rPr lang="nb-NO" sz="4000" dirty="0">
                <a:solidFill>
                  <a:schemeClr val="accent4">
                    <a:lumMod val="60000"/>
                    <a:lumOff val="40000"/>
                  </a:schemeClr>
                </a:solidFill>
              </a:rPr>
              <a:t>Guds hensikt med å skape mennesket har vært, og kommer alltid til å være, å gjøre ham i stand til å kjenne sin Skaper og å oppnå hans nærvær. </a:t>
            </a:r>
            <a:r>
              <a:rPr lang="nb-NO" dirty="0">
                <a:solidFill>
                  <a:schemeClr val="accent4">
                    <a:lumMod val="60000"/>
                    <a:lumOff val="40000"/>
                  </a:schemeClr>
                </a:solidFill>
              </a:rPr>
              <a:t>(«</a:t>
            </a:r>
            <a:r>
              <a:rPr lang="nb-NO" dirty="0" err="1">
                <a:solidFill>
                  <a:schemeClr val="accent4">
                    <a:lumMod val="60000"/>
                    <a:lumOff val="40000"/>
                  </a:schemeClr>
                </a:solidFill>
              </a:rPr>
              <a:t>Gleanings</a:t>
            </a:r>
            <a:r>
              <a:rPr lang="nb-NO" dirty="0">
                <a:solidFill>
                  <a:schemeClr val="accent4">
                    <a:lumMod val="60000"/>
                    <a:lumOff val="40000"/>
                  </a:schemeClr>
                </a:solidFill>
              </a:rPr>
              <a:t> from </a:t>
            </a:r>
            <a:r>
              <a:rPr lang="nb-NO" dirty="0" err="1">
                <a:solidFill>
                  <a:schemeClr val="accent4">
                    <a:lumMod val="60000"/>
                    <a:lumOff val="40000"/>
                  </a:schemeClr>
                </a:solidFill>
              </a:rPr>
              <a:t>the</a:t>
            </a:r>
            <a:r>
              <a:rPr lang="nb-NO" dirty="0">
                <a:solidFill>
                  <a:schemeClr val="accent4">
                    <a:lumMod val="60000"/>
                    <a:lumOff val="40000"/>
                  </a:schemeClr>
                </a:solidFill>
              </a:rPr>
              <a:t> </a:t>
            </a:r>
            <a:r>
              <a:rPr lang="nb-NO" dirty="0" err="1">
                <a:solidFill>
                  <a:schemeClr val="accent4">
                    <a:lumMod val="60000"/>
                    <a:lumOff val="40000"/>
                  </a:schemeClr>
                </a:solidFill>
              </a:rPr>
              <a:t>Writings</a:t>
            </a:r>
            <a:r>
              <a:rPr lang="nb-NO" dirty="0">
                <a:solidFill>
                  <a:schemeClr val="accent4">
                    <a:lumMod val="60000"/>
                    <a:lumOff val="40000"/>
                  </a:schemeClr>
                </a:solidFill>
              </a:rPr>
              <a:t> </a:t>
            </a:r>
            <a:r>
              <a:rPr lang="nb-NO" dirty="0" err="1">
                <a:solidFill>
                  <a:schemeClr val="accent4">
                    <a:lumMod val="60000"/>
                    <a:lumOff val="40000"/>
                  </a:schemeClr>
                </a:solidFill>
              </a:rPr>
              <a:t>of</a:t>
            </a:r>
            <a:r>
              <a:rPr lang="nb-NO" dirty="0">
                <a:solidFill>
                  <a:schemeClr val="accent4">
                    <a:lumMod val="60000"/>
                    <a:lumOff val="40000"/>
                  </a:schemeClr>
                </a:solidFill>
              </a:rPr>
              <a:t> </a:t>
            </a:r>
            <a:r>
              <a:rPr lang="nb-NO" dirty="0" err="1">
                <a:solidFill>
                  <a:schemeClr val="accent4">
                    <a:lumMod val="60000"/>
                    <a:lumOff val="40000"/>
                  </a:schemeClr>
                </a:solidFill>
              </a:rPr>
              <a:t>Baha</a:t>
            </a:r>
            <a:r>
              <a:rPr lang="az-Cyrl-AZ" dirty="0">
                <a:solidFill>
                  <a:schemeClr val="accent4">
                    <a:lumMod val="60000"/>
                    <a:lumOff val="40000"/>
                  </a:schemeClr>
                </a:solidFill>
              </a:rPr>
              <a:t>’</a:t>
            </a:r>
            <a:r>
              <a:rPr lang="nb-NO" dirty="0" err="1">
                <a:solidFill>
                  <a:schemeClr val="accent4">
                    <a:lumMod val="60000"/>
                    <a:lumOff val="40000"/>
                  </a:schemeClr>
                </a:solidFill>
              </a:rPr>
              <a:t>u’llah</a:t>
            </a:r>
            <a:r>
              <a:rPr lang="nb-NO" dirty="0">
                <a:solidFill>
                  <a:schemeClr val="accent4">
                    <a:lumMod val="60000"/>
                    <a:lumOff val="40000"/>
                  </a:schemeClr>
                </a:solidFill>
              </a:rPr>
              <a:t>» CXXII)</a:t>
            </a:r>
          </a:p>
          <a:p>
            <a:pPr marL="0" indent="0">
              <a:buNone/>
            </a:pPr>
            <a:endParaRPr lang="en-CA" sz="4000" dirty="0"/>
          </a:p>
        </p:txBody>
      </p:sp>
    </p:spTree>
    <p:extLst>
      <p:ext uri="{BB962C8B-B14F-4D97-AF65-F5344CB8AC3E}">
        <p14:creationId xmlns:p14="http://schemas.microsoft.com/office/powerpoint/2010/main" val="393056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38827F-66C6-CD40-BA94-738A3500D889}"/>
              </a:ext>
            </a:extLst>
          </p:cNvPr>
          <p:cNvSpPr>
            <a:spLocks noGrp="1"/>
          </p:cNvSpPr>
          <p:nvPr>
            <p:ph type="title"/>
          </p:nvPr>
        </p:nvSpPr>
        <p:spPr>
          <a:xfrm>
            <a:off x="838200" y="243068"/>
            <a:ext cx="10515600" cy="856528"/>
          </a:xfrm>
        </p:spPr>
        <p:txBody>
          <a:bodyPr/>
          <a:lstStyle/>
          <a:p>
            <a:endParaRPr lang="en-CA" dirty="0"/>
          </a:p>
        </p:txBody>
      </p:sp>
      <p:sp>
        <p:nvSpPr>
          <p:cNvPr id="3" name="Plassholder for innhold 2">
            <a:extLst>
              <a:ext uri="{FF2B5EF4-FFF2-40B4-BE49-F238E27FC236}">
                <a16:creationId xmlns:a16="http://schemas.microsoft.com/office/drawing/2014/main" id="{FEA1C1CC-6B40-5C4E-86C1-C2CC6E1B85D1}"/>
              </a:ext>
            </a:extLst>
          </p:cNvPr>
          <p:cNvSpPr>
            <a:spLocks noGrp="1"/>
          </p:cNvSpPr>
          <p:nvPr>
            <p:ph idx="1"/>
          </p:nvPr>
        </p:nvSpPr>
        <p:spPr>
          <a:xfrm>
            <a:off x="838200" y="1099596"/>
            <a:ext cx="10515600" cy="5509548"/>
          </a:xfrm>
        </p:spPr>
        <p:txBody>
          <a:bodyPr>
            <a:normAutofit/>
          </a:bodyPr>
          <a:lstStyle/>
          <a:p>
            <a:r>
              <a:rPr lang="nb-NO" sz="3600" dirty="0">
                <a:solidFill>
                  <a:schemeClr val="accent4">
                    <a:lumMod val="60000"/>
                    <a:lumOff val="40000"/>
                  </a:schemeClr>
                </a:solidFill>
              </a:rPr>
              <a:t>All pris til Guds enhet og all ære være ham, den opphøyde Herre, den uforlignelige, universets aller herligste hersker, som ut av absolutt intet har skapt alle tings virkelighet … Etter å ha skapt verden og alt som lever og rører seg i den, valgte han, gjennom direkte iverksettelse av sin ubundne og overordnede vilje, å skjenke mennesket den enestående utmerkelse og evne det er å kjenne og å elske ham, - en evne som nødvendigvis må betraktes som den livgivende impuls og den primære hensikt med hele skaperverket. </a:t>
            </a:r>
          </a:p>
          <a:p>
            <a:r>
              <a:rPr lang="nb-NO" sz="1600" dirty="0">
                <a:solidFill>
                  <a:schemeClr val="accent4">
                    <a:lumMod val="60000"/>
                    <a:lumOff val="40000"/>
                  </a:schemeClr>
                </a:solidFill>
              </a:rPr>
              <a:t>(«</a:t>
            </a:r>
            <a:r>
              <a:rPr lang="nb-NO" sz="1600" dirty="0" err="1">
                <a:solidFill>
                  <a:schemeClr val="accent4">
                    <a:lumMod val="60000"/>
                    <a:lumOff val="40000"/>
                  </a:schemeClr>
                </a:solidFill>
              </a:rPr>
              <a:t>Gleanings</a:t>
            </a:r>
            <a:r>
              <a:rPr lang="nb-NO" sz="1600" dirty="0">
                <a:solidFill>
                  <a:schemeClr val="accent4">
                    <a:lumMod val="60000"/>
                    <a:lumOff val="40000"/>
                  </a:schemeClr>
                </a:solidFill>
              </a:rPr>
              <a:t> from </a:t>
            </a:r>
            <a:r>
              <a:rPr lang="nb-NO" sz="1600" dirty="0" err="1">
                <a:solidFill>
                  <a:schemeClr val="accent4">
                    <a:lumMod val="60000"/>
                    <a:lumOff val="40000"/>
                  </a:schemeClr>
                </a:solidFill>
              </a:rPr>
              <a:t>the</a:t>
            </a:r>
            <a:r>
              <a:rPr lang="nb-NO" sz="1600" dirty="0">
                <a:solidFill>
                  <a:schemeClr val="accent4">
                    <a:lumMod val="60000"/>
                    <a:lumOff val="40000"/>
                  </a:schemeClr>
                </a:solidFill>
              </a:rPr>
              <a:t> </a:t>
            </a:r>
            <a:r>
              <a:rPr lang="nb-NO" sz="1600" dirty="0" err="1">
                <a:solidFill>
                  <a:schemeClr val="accent4">
                    <a:lumMod val="60000"/>
                    <a:lumOff val="40000"/>
                  </a:schemeClr>
                </a:solidFill>
              </a:rPr>
              <a:t>Writings</a:t>
            </a:r>
            <a:r>
              <a:rPr lang="nb-NO" sz="1600" dirty="0">
                <a:solidFill>
                  <a:schemeClr val="accent4">
                    <a:lumMod val="60000"/>
                    <a:lumOff val="40000"/>
                  </a:schemeClr>
                </a:solidFill>
              </a:rPr>
              <a:t> </a:t>
            </a:r>
            <a:r>
              <a:rPr lang="nb-NO" sz="1600" dirty="0" err="1">
                <a:solidFill>
                  <a:schemeClr val="accent4">
                    <a:lumMod val="60000"/>
                    <a:lumOff val="40000"/>
                  </a:schemeClr>
                </a:solidFill>
              </a:rPr>
              <a:t>of</a:t>
            </a:r>
            <a:r>
              <a:rPr lang="nb-NO" sz="1600" dirty="0">
                <a:solidFill>
                  <a:schemeClr val="accent4">
                    <a:lumMod val="60000"/>
                    <a:lumOff val="40000"/>
                  </a:schemeClr>
                </a:solidFill>
              </a:rPr>
              <a:t> Bahá’u’lláh» XXVII)</a:t>
            </a:r>
          </a:p>
          <a:p>
            <a:pPr marL="0" indent="0">
              <a:buNone/>
            </a:pPr>
            <a:endParaRPr lang="nb-NO" dirty="0">
              <a:solidFill>
                <a:schemeClr val="accent4">
                  <a:lumMod val="60000"/>
                  <a:lumOff val="40000"/>
                </a:schemeClr>
              </a:solidFill>
            </a:endParaRPr>
          </a:p>
          <a:p>
            <a:pPr marL="0" indent="0">
              <a:buNone/>
            </a:pPr>
            <a:endParaRPr lang="nb-NO" dirty="0">
              <a:solidFill>
                <a:schemeClr val="accent4">
                  <a:lumMod val="60000"/>
                  <a:lumOff val="40000"/>
                </a:schemeClr>
              </a:solidFill>
            </a:endParaRPr>
          </a:p>
        </p:txBody>
      </p:sp>
    </p:spTree>
    <p:extLst>
      <p:ext uri="{BB962C8B-B14F-4D97-AF65-F5344CB8AC3E}">
        <p14:creationId xmlns:p14="http://schemas.microsoft.com/office/powerpoint/2010/main" val="510666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9F2B5C-BDD2-D746-9C32-D22416D07C56}"/>
              </a:ext>
            </a:extLst>
          </p:cNvPr>
          <p:cNvSpPr>
            <a:spLocks noGrp="1"/>
          </p:cNvSpPr>
          <p:nvPr>
            <p:ph type="title"/>
          </p:nvPr>
        </p:nvSpPr>
        <p:spPr/>
        <p:txBody>
          <a:bodyPr/>
          <a:lstStyle/>
          <a:p>
            <a:pPr algn="ctr"/>
            <a:r>
              <a:rPr lang="en-CA" b="1" dirty="0">
                <a:solidFill>
                  <a:schemeClr val="accent4">
                    <a:lumMod val="60000"/>
                    <a:lumOff val="40000"/>
                  </a:schemeClr>
                </a:solidFill>
              </a:rPr>
              <a:t>GUDOMMELIH ENHET.</a:t>
            </a:r>
            <a:br>
              <a:rPr lang="en-CA" b="1" dirty="0">
                <a:solidFill>
                  <a:schemeClr val="accent4">
                    <a:lumMod val="60000"/>
                    <a:lumOff val="40000"/>
                  </a:schemeClr>
                </a:solidFill>
              </a:rPr>
            </a:br>
            <a:r>
              <a:rPr lang="en-CA" b="1" dirty="0">
                <a:solidFill>
                  <a:schemeClr val="accent4">
                    <a:lumMod val="60000"/>
                    <a:lumOff val="40000"/>
                  </a:schemeClr>
                </a:solidFill>
              </a:rPr>
              <a:t>TAWHID</a:t>
            </a:r>
          </a:p>
        </p:txBody>
      </p:sp>
      <p:sp>
        <p:nvSpPr>
          <p:cNvPr id="3" name="Plassholder for innhold 2">
            <a:extLst>
              <a:ext uri="{FF2B5EF4-FFF2-40B4-BE49-F238E27FC236}">
                <a16:creationId xmlns:a16="http://schemas.microsoft.com/office/drawing/2014/main" id="{507BAF9F-980A-5547-94A6-999439387CB9}"/>
              </a:ext>
            </a:extLst>
          </p:cNvPr>
          <p:cNvSpPr>
            <a:spLocks noGrp="1"/>
          </p:cNvSpPr>
          <p:nvPr>
            <p:ph idx="1"/>
          </p:nvPr>
        </p:nvSpPr>
        <p:spPr/>
        <p:txBody>
          <a:bodyPr>
            <a:normAutofit/>
          </a:bodyPr>
          <a:lstStyle/>
          <a:p>
            <a:r>
              <a:rPr lang="nb-NO" dirty="0">
                <a:solidFill>
                  <a:schemeClr val="accent4">
                    <a:lumMod val="60000"/>
                    <a:lumOff val="40000"/>
                  </a:schemeClr>
                </a:solidFill>
              </a:rPr>
              <a:t>Anse den ene sanne Gud som en som er atskilt fra og uendelig opphøyet over all skapte ting! Hele universet gjenspeiler hans herlighet, mens han selv er uavhengig av og hevet over sine skapninger. Dette er den sanne mening med guddommelig enhet. Han som er den evige sannhet, er den ene makt som ut øver et uomtvistelig herredømme over tilværelsens verden, han hvis bilde er gjenspeilet i hele skaperverket. Alt eksisterende er avhengig av ham, og fra ham utstrømmer kilden til alle tings livsopphold. Dette er det som menes med guddommelig enhet, dette er dens grunnleggende prinsipp. </a:t>
            </a:r>
          </a:p>
          <a:p>
            <a:r>
              <a:rPr lang="nb-NO" sz="1800" dirty="0">
                <a:solidFill>
                  <a:schemeClr val="accent4">
                    <a:lumMod val="60000"/>
                    <a:lumOff val="40000"/>
                  </a:schemeClr>
                </a:solidFill>
              </a:rPr>
              <a:t>(«</a:t>
            </a:r>
            <a:r>
              <a:rPr lang="nb-NO" sz="1800" dirty="0" err="1">
                <a:solidFill>
                  <a:schemeClr val="accent4">
                    <a:lumMod val="60000"/>
                    <a:lumOff val="40000"/>
                  </a:schemeClr>
                </a:solidFill>
              </a:rPr>
              <a:t>Gleanings</a:t>
            </a:r>
            <a:r>
              <a:rPr lang="nb-NO" sz="1800" dirty="0">
                <a:solidFill>
                  <a:schemeClr val="accent4">
                    <a:lumMod val="60000"/>
                    <a:lumOff val="40000"/>
                  </a:schemeClr>
                </a:solidFill>
              </a:rPr>
              <a:t> from </a:t>
            </a:r>
            <a:r>
              <a:rPr lang="nb-NO" sz="1800" dirty="0" err="1">
                <a:solidFill>
                  <a:schemeClr val="accent4">
                    <a:lumMod val="60000"/>
                    <a:lumOff val="40000"/>
                  </a:schemeClr>
                </a:solidFill>
              </a:rPr>
              <a:t>the</a:t>
            </a:r>
            <a:r>
              <a:rPr lang="nb-NO" sz="1800" dirty="0">
                <a:solidFill>
                  <a:schemeClr val="accent4">
                    <a:lumMod val="60000"/>
                    <a:lumOff val="40000"/>
                  </a:schemeClr>
                </a:solidFill>
              </a:rPr>
              <a:t> </a:t>
            </a:r>
            <a:r>
              <a:rPr lang="nb-NO" sz="1800" dirty="0" err="1">
                <a:solidFill>
                  <a:schemeClr val="accent4">
                    <a:lumMod val="60000"/>
                    <a:lumOff val="40000"/>
                  </a:schemeClr>
                </a:solidFill>
              </a:rPr>
              <a:t>Writings</a:t>
            </a:r>
            <a:r>
              <a:rPr lang="nb-NO" sz="1800" dirty="0">
                <a:solidFill>
                  <a:schemeClr val="accent4">
                    <a:lumMod val="60000"/>
                    <a:lumOff val="40000"/>
                  </a:schemeClr>
                </a:solidFill>
              </a:rPr>
              <a:t> </a:t>
            </a:r>
            <a:r>
              <a:rPr lang="nb-NO" sz="1800" dirty="0" err="1">
                <a:solidFill>
                  <a:schemeClr val="accent4">
                    <a:lumMod val="60000"/>
                    <a:lumOff val="40000"/>
                  </a:schemeClr>
                </a:solidFill>
              </a:rPr>
              <a:t>of</a:t>
            </a:r>
            <a:r>
              <a:rPr lang="nb-NO" sz="1800" dirty="0">
                <a:solidFill>
                  <a:schemeClr val="accent4">
                    <a:lumMod val="60000"/>
                    <a:lumOff val="40000"/>
                  </a:schemeClr>
                </a:solidFill>
              </a:rPr>
              <a:t> Bahá’u’lláh» LXXXIV)</a:t>
            </a:r>
          </a:p>
          <a:p>
            <a:endParaRPr lang="en-CA" dirty="0">
              <a:solidFill>
                <a:schemeClr val="accent4">
                  <a:lumMod val="60000"/>
                  <a:lumOff val="40000"/>
                </a:schemeClr>
              </a:solidFill>
            </a:endParaRPr>
          </a:p>
        </p:txBody>
      </p:sp>
    </p:spTree>
    <p:extLst>
      <p:ext uri="{BB962C8B-B14F-4D97-AF65-F5344CB8AC3E}">
        <p14:creationId xmlns:p14="http://schemas.microsoft.com/office/powerpoint/2010/main" val="392236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BE4895-CDE1-A34E-9F92-8DB95D302E08}"/>
              </a:ext>
            </a:extLst>
          </p:cNvPr>
          <p:cNvSpPr>
            <a:spLocks noGrp="1"/>
          </p:cNvSpPr>
          <p:nvPr>
            <p:ph type="title"/>
          </p:nvPr>
        </p:nvSpPr>
        <p:spPr/>
        <p:txBody>
          <a:bodyPr/>
          <a:lstStyle/>
          <a:p>
            <a:pPr algn="ctr"/>
            <a:r>
              <a:rPr lang="nb-NO" b="1" dirty="0">
                <a:solidFill>
                  <a:schemeClr val="accent4">
                    <a:lumMod val="60000"/>
                    <a:lumOff val="40000"/>
                  </a:schemeClr>
                </a:solidFill>
              </a:rPr>
              <a:t>KJERNEN I TROEN PÅ GUDDOMMELIG ENHET</a:t>
            </a:r>
            <a:endParaRPr lang="en-CA" b="1" dirty="0"/>
          </a:p>
        </p:txBody>
      </p:sp>
      <p:sp>
        <p:nvSpPr>
          <p:cNvPr id="3" name="Plassholder for innhold 2">
            <a:extLst>
              <a:ext uri="{FF2B5EF4-FFF2-40B4-BE49-F238E27FC236}">
                <a16:creationId xmlns:a16="http://schemas.microsoft.com/office/drawing/2014/main" id="{9226D0B6-AC9F-FE4B-B32F-F39B4A1A6660}"/>
              </a:ext>
            </a:extLst>
          </p:cNvPr>
          <p:cNvSpPr>
            <a:spLocks noGrp="1"/>
          </p:cNvSpPr>
          <p:nvPr>
            <p:ph idx="1"/>
          </p:nvPr>
        </p:nvSpPr>
        <p:spPr>
          <a:xfrm>
            <a:off x="838200" y="1384300"/>
            <a:ext cx="10515600" cy="4792663"/>
          </a:xfrm>
        </p:spPr>
        <p:txBody>
          <a:bodyPr>
            <a:normAutofit/>
          </a:bodyPr>
          <a:lstStyle/>
          <a:p>
            <a:pPr marL="0" indent="0">
              <a:buNone/>
            </a:pPr>
            <a:r>
              <a:rPr lang="nb-NO" dirty="0">
                <a:solidFill>
                  <a:schemeClr val="accent4">
                    <a:lumMod val="60000"/>
                    <a:lumOff val="40000"/>
                  </a:schemeClr>
                </a:solidFill>
              </a:rPr>
              <a:t> </a:t>
            </a:r>
          </a:p>
          <a:p>
            <a:r>
              <a:rPr lang="nb-NO" dirty="0">
                <a:solidFill>
                  <a:schemeClr val="accent4">
                    <a:lumMod val="60000"/>
                    <a:lumOff val="40000"/>
                  </a:schemeClr>
                </a:solidFill>
              </a:rPr>
              <a:t>Kjernen i troen på guddommelig enhet består i å anse ham som er Guds manifestasjon og ham som er den usynlige, den utilgjengelige, den uerkjennelige essens, som én og samme. Dette betyr at det som tilhører den førstnevnte, alle hans handlinger og gjerninger, hva som helst han forordner eller forbyr, bør betraktes i alle henseende og under alle forhold og uten noe forbehold som identisk med Guds egen vilje. Dette er det høyeste stade en sann troende på Guds enhet noensinne kan håpe å oppnå. Velsignet er det menneske som n år dette stade og er av dem som er standhaftig i sin tro.</a:t>
            </a:r>
          </a:p>
          <a:p>
            <a:r>
              <a:rPr lang="nb-NO" sz="1800" dirty="0">
                <a:solidFill>
                  <a:schemeClr val="accent4">
                    <a:lumMod val="60000"/>
                    <a:lumOff val="40000"/>
                  </a:schemeClr>
                </a:solidFill>
              </a:rPr>
              <a:t>(«</a:t>
            </a:r>
            <a:r>
              <a:rPr lang="nb-NO" sz="1800" dirty="0" err="1">
                <a:solidFill>
                  <a:schemeClr val="accent4">
                    <a:lumMod val="60000"/>
                    <a:lumOff val="40000"/>
                  </a:schemeClr>
                </a:solidFill>
              </a:rPr>
              <a:t>Gleanings</a:t>
            </a:r>
            <a:r>
              <a:rPr lang="nb-NO" sz="1800" dirty="0">
                <a:solidFill>
                  <a:schemeClr val="accent4">
                    <a:lumMod val="60000"/>
                    <a:lumOff val="40000"/>
                  </a:schemeClr>
                </a:solidFill>
              </a:rPr>
              <a:t> from </a:t>
            </a:r>
            <a:r>
              <a:rPr lang="nb-NO" sz="1800" dirty="0" err="1">
                <a:solidFill>
                  <a:schemeClr val="accent4">
                    <a:lumMod val="60000"/>
                    <a:lumOff val="40000"/>
                  </a:schemeClr>
                </a:solidFill>
              </a:rPr>
              <a:t>the</a:t>
            </a:r>
            <a:r>
              <a:rPr lang="nb-NO" sz="1800" dirty="0">
                <a:solidFill>
                  <a:schemeClr val="accent4">
                    <a:lumMod val="60000"/>
                    <a:lumOff val="40000"/>
                  </a:schemeClr>
                </a:solidFill>
              </a:rPr>
              <a:t> </a:t>
            </a:r>
            <a:r>
              <a:rPr lang="nb-NO" sz="1800" dirty="0" err="1">
                <a:solidFill>
                  <a:schemeClr val="accent4">
                    <a:lumMod val="60000"/>
                    <a:lumOff val="40000"/>
                  </a:schemeClr>
                </a:solidFill>
              </a:rPr>
              <a:t>Writings</a:t>
            </a:r>
            <a:r>
              <a:rPr lang="nb-NO" sz="1800" dirty="0">
                <a:solidFill>
                  <a:schemeClr val="accent4">
                    <a:lumMod val="60000"/>
                    <a:lumOff val="40000"/>
                  </a:schemeClr>
                </a:solidFill>
              </a:rPr>
              <a:t> </a:t>
            </a:r>
            <a:r>
              <a:rPr lang="nb-NO" sz="1800" dirty="0" err="1">
                <a:solidFill>
                  <a:schemeClr val="accent4">
                    <a:lumMod val="60000"/>
                    <a:lumOff val="40000"/>
                  </a:schemeClr>
                </a:solidFill>
              </a:rPr>
              <a:t>of</a:t>
            </a:r>
            <a:r>
              <a:rPr lang="nb-NO" sz="1800" dirty="0">
                <a:solidFill>
                  <a:schemeClr val="accent4">
                    <a:lumMod val="60000"/>
                    <a:lumOff val="40000"/>
                  </a:schemeClr>
                </a:solidFill>
              </a:rPr>
              <a:t> Bahá’u’lláh» LXXXIV)</a:t>
            </a:r>
          </a:p>
          <a:p>
            <a:endParaRPr lang="nb-NO" dirty="0">
              <a:solidFill>
                <a:schemeClr val="accent4">
                  <a:lumMod val="60000"/>
                  <a:lumOff val="40000"/>
                </a:schemeClr>
              </a:solidFill>
            </a:endParaRPr>
          </a:p>
          <a:p>
            <a:endParaRPr lang="en-CA" dirty="0">
              <a:solidFill>
                <a:schemeClr val="accent4">
                  <a:lumMod val="60000"/>
                  <a:lumOff val="40000"/>
                </a:schemeClr>
              </a:solidFill>
            </a:endParaRPr>
          </a:p>
        </p:txBody>
      </p:sp>
    </p:spTree>
    <p:extLst>
      <p:ext uri="{BB962C8B-B14F-4D97-AF65-F5344CB8AC3E}">
        <p14:creationId xmlns:p14="http://schemas.microsoft.com/office/powerpoint/2010/main" val="144638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119C4A-0443-BD41-9C17-052C9DD7D094}"/>
              </a:ext>
            </a:extLst>
          </p:cNvPr>
          <p:cNvSpPr>
            <a:spLocks noGrp="1"/>
          </p:cNvSpPr>
          <p:nvPr>
            <p:ph type="title"/>
          </p:nvPr>
        </p:nvSpPr>
        <p:spPr/>
        <p:txBody>
          <a:bodyPr/>
          <a:lstStyle/>
          <a:p>
            <a:pPr algn="ctr"/>
            <a:r>
              <a:rPr lang="nb-NO" b="1" dirty="0">
                <a:solidFill>
                  <a:schemeClr val="accent4">
                    <a:lumMod val="60000"/>
                    <a:lumOff val="40000"/>
                  </a:schemeClr>
                </a:solidFill>
                <a:latin typeface="+mn-lt"/>
              </a:rPr>
              <a:t>Det Største Navn, </a:t>
            </a:r>
            <a:r>
              <a:rPr lang="nb-NO" b="1" dirty="0" err="1">
                <a:solidFill>
                  <a:schemeClr val="accent4">
                    <a:lumMod val="60000"/>
                    <a:lumOff val="40000"/>
                  </a:schemeClr>
                </a:solidFill>
                <a:latin typeface="+mn-lt"/>
              </a:rPr>
              <a:t>Ringstenstymbolet</a:t>
            </a:r>
            <a:endParaRPr lang="nb-NO" b="1" dirty="0">
              <a:solidFill>
                <a:schemeClr val="accent4">
                  <a:lumMod val="60000"/>
                  <a:lumOff val="40000"/>
                </a:schemeClr>
              </a:solidFill>
              <a:latin typeface="+mn-lt"/>
            </a:endParaRPr>
          </a:p>
        </p:txBody>
      </p:sp>
      <p:pic>
        <p:nvPicPr>
          <p:cNvPr id="4" name="Plassholder for innhold 3" descr="ingstone symbol">
            <a:extLst>
              <a:ext uri="{FF2B5EF4-FFF2-40B4-BE49-F238E27FC236}">
                <a16:creationId xmlns:a16="http://schemas.microsoft.com/office/drawing/2014/main" id="{71798694-C592-F44B-8694-F87E63D7710D}"/>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92925" y="2401956"/>
            <a:ext cx="6698974" cy="3680791"/>
          </a:xfrm>
          <a:prstGeom prst="rect">
            <a:avLst/>
          </a:prstGeom>
          <a:noFill/>
          <a:ln>
            <a:noFill/>
          </a:ln>
        </p:spPr>
      </p:pic>
    </p:spTree>
    <p:extLst>
      <p:ext uri="{BB962C8B-B14F-4D97-AF65-F5344CB8AC3E}">
        <p14:creationId xmlns:p14="http://schemas.microsoft.com/office/powerpoint/2010/main" val="525107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p:nvPr>
        </p:nvSpPr>
        <p:spPr/>
        <p:txBody>
          <a:bodyPr/>
          <a:lstStyle/>
          <a:p>
            <a:endParaRPr lang="nb-NO" dirty="0"/>
          </a:p>
        </p:txBody>
      </p:sp>
      <p:pic>
        <p:nvPicPr>
          <p:cNvPr id="4098" name="Picture 2"/>
          <p:cNvPicPr>
            <a:picLocks noChangeAspect="1" noChangeArrowheads="1"/>
          </p:cNvPicPr>
          <p:nvPr/>
        </p:nvPicPr>
        <p:blipFill>
          <a:blip r:embed="rId3" cstate="print"/>
          <a:srcRect/>
          <a:stretch>
            <a:fillRect/>
          </a:stretch>
        </p:blipFill>
        <p:spPr bwMode="auto">
          <a:xfrm>
            <a:off x="1739900" y="1112168"/>
            <a:ext cx="8686800" cy="5593432"/>
          </a:xfrm>
          <a:prstGeom prst="rect">
            <a:avLst/>
          </a:prstGeom>
          <a:noFill/>
          <a:ln w="9525">
            <a:noFill/>
            <a:miter lim="800000"/>
            <a:headEnd/>
            <a:tailEnd/>
          </a:ln>
          <a:effectLst/>
        </p:spPr>
      </p:pic>
    </p:spTree>
    <p:extLst>
      <p:ext uri="{BB962C8B-B14F-4D97-AF65-F5344CB8AC3E}">
        <p14:creationId xmlns:p14="http://schemas.microsoft.com/office/powerpoint/2010/main" val="180101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EDBFFC20-1B96-0A4C-9517-CBFCFDC04FEF}"/>
              </a:ext>
            </a:extLst>
          </p:cNvPr>
          <p:cNvSpPr>
            <a:spLocks noGrp="1"/>
          </p:cNvSpPr>
          <p:nvPr>
            <p:ph/>
          </p:nvPr>
        </p:nvSpPr>
        <p:spPr/>
        <p:txBody>
          <a:bodyPr/>
          <a:lstStyle/>
          <a:p>
            <a:pPr algn="ctr"/>
            <a:endParaRPr lang="en-CA" b="1" dirty="0">
              <a:solidFill>
                <a:schemeClr val="accent4">
                  <a:lumMod val="60000"/>
                  <a:lumOff val="40000"/>
                </a:schemeClr>
              </a:solidFill>
            </a:endParaRPr>
          </a:p>
          <a:p>
            <a:pPr algn="ctr"/>
            <a:r>
              <a:rPr lang="en-CA" b="1" dirty="0">
                <a:solidFill>
                  <a:schemeClr val="accent4">
                    <a:lumMod val="60000"/>
                    <a:lumOff val="40000"/>
                  </a:schemeClr>
                </a:solidFill>
              </a:rPr>
              <a:t>TERMER SOM REPRESENTERER DET HØYESTE NIVÅ I DEN SKAPTE, TRANSCENDENTE VERDEN:</a:t>
            </a:r>
          </a:p>
          <a:p>
            <a:pPr algn="ctr"/>
            <a:endParaRPr lang="en-CA" b="1" dirty="0">
              <a:solidFill>
                <a:schemeClr val="accent4">
                  <a:lumMod val="60000"/>
                  <a:lumOff val="40000"/>
                </a:schemeClr>
              </a:solidFill>
            </a:endParaRPr>
          </a:p>
          <a:p>
            <a:pPr algn="ctr"/>
            <a:endParaRPr lang="en-CA" b="1" dirty="0">
              <a:solidFill>
                <a:schemeClr val="accent4">
                  <a:lumMod val="60000"/>
                  <a:lumOff val="40000"/>
                </a:schemeClr>
              </a:solidFill>
            </a:endParaRPr>
          </a:p>
          <a:p>
            <a:pPr algn="ctr"/>
            <a:r>
              <a:rPr lang="en-CA" b="1" dirty="0">
                <a:solidFill>
                  <a:schemeClr val="accent4">
                    <a:lumMod val="60000"/>
                    <a:lumOff val="40000"/>
                  </a:schemeClr>
                </a:solidFill>
              </a:rPr>
              <a:t>GUDS ORD</a:t>
            </a:r>
          </a:p>
          <a:p>
            <a:pPr algn="ctr"/>
            <a:r>
              <a:rPr lang="en-CA" b="1" dirty="0">
                <a:solidFill>
                  <a:schemeClr val="accent4">
                    <a:lumMod val="60000"/>
                    <a:lumOff val="40000"/>
                  </a:schemeClr>
                </a:solidFill>
              </a:rPr>
              <a:t>BEFALINGENS RIKE</a:t>
            </a:r>
          </a:p>
          <a:p>
            <a:pPr algn="ctr"/>
            <a:r>
              <a:rPr lang="en-CA" b="1" dirty="0">
                <a:solidFill>
                  <a:schemeClr val="accent4">
                    <a:lumMod val="60000"/>
                    <a:lumOff val="40000"/>
                  </a:schemeClr>
                </a:solidFill>
              </a:rPr>
              <a:t>DET FØRSTE PUNKT</a:t>
            </a:r>
          </a:p>
          <a:p>
            <a:pPr algn="ctr"/>
            <a:r>
              <a:rPr lang="en-CA" b="1" dirty="0">
                <a:solidFill>
                  <a:schemeClr val="accent4">
                    <a:lumMod val="60000"/>
                    <a:lumOff val="40000"/>
                  </a:schemeClr>
                </a:solidFill>
              </a:rPr>
              <a:t>URVILJEN</a:t>
            </a:r>
          </a:p>
        </p:txBody>
      </p:sp>
    </p:spTree>
    <p:extLst>
      <p:ext uri="{BB962C8B-B14F-4D97-AF65-F5344CB8AC3E}">
        <p14:creationId xmlns:p14="http://schemas.microsoft.com/office/powerpoint/2010/main" val="187040976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1047</Words>
  <Application>Microsoft Macintosh PowerPoint</Application>
  <PresentationFormat>Widescreen</PresentationFormat>
  <Paragraphs>68</Paragraphs>
  <Slides>17</Slides>
  <Notes>16</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17</vt:i4>
      </vt:variant>
    </vt:vector>
  </HeadingPairs>
  <TitlesOfParts>
    <vt:vector size="24" baseType="lpstr">
      <vt:lpstr>MingLiU</vt:lpstr>
      <vt:lpstr>Arial</vt:lpstr>
      <vt:lpstr>Calibri</vt:lpstr>
      <vt:lpstr>Calibri Light</vt:lpstr>
      <vt:lpstr>Narkisim</vt:lpstr>
      <vt:lpstr>Papyrus</vt:lpstr>
      <vt:lpstr>Office-tema</vt:lpstr>
      <vt:lpstr>ENHET og KOSMOS</vt:lpstr>
      <vt:lpstr>Forvandling</vt:lpstr>
      <vt:lpstr>GUDS HENSIKT MED Å SKAPE MENNESKET</vt:lpstr>
      <vt:lpstr>PowerPoint-presentasjon</vt:lpstr>
      <vt:lpstr>GUDOMMELIH ENHET. TAWHID</vt:lpstr>
      <vt:lpstr>KJERNEN I TROEN PÅ GUDDOMMELIG ENHET</vt:lpstr>
      <vt:lpstr>Det Største Navn, Ringstenstymbolet</vt:lpstr>
      <vt:lpstr>PowerPoint-presentasjon</vt:lpstr>
      <vt:lpstr>PowerPoint-presentasjon</vt:lpstr>
      <vt:lpstr>Det Største Navn, Ringstenstymbolet</vt:lpstr>
      <vt:lpstr>GUDS TRANSCENDENTE ORD</vt:lpstr>
      <vt:lpstr>GUDS ORD ER SOM SOLEN</vt:lpstr>
      <vt:lpstr>PUNKTET HAR ET DOBBELT STADE:  I ETT STADE ‘TALER DET UT FRA GUD’,  I ET ANNET ‘UT FRA DET SOM ER ANNET ENN GUD’.  DET ANDRE STADET REPRESENTERER TJENER-STADET I FORHOLD TIL DET FØRSTE. </vt:lpstr>
      <vt:lpstr>Det Største Navn, Ringstenstymbolet</vt:lpstr>
      <vt:lpstr>DET FØRSTE PUNKT</vt:lpstr>
      <vt:lpstr>ENHETSBEGREPER:</vt:lpstr>
      <vt:lpstr>TAKK FOR OPPMERKSOMHETEN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ENHET og KOSMOS</dc:title>
  <dc:creator>Microsoft Office User</dc:creator>
  <cp:lastModifiedBy>Microsoft Office User</cp:lastModifiedBy>
  <cp:revision>2</cp:revision>
  <dcterms:created xsi:type="dcterms:W3CDTF">2020-11-13T10:02:58Z</dcterms:created>
  <dcterms:modified xsi:type="dcterms:W3CDTF">2020-11-13T10:14:15Z</dcterms:modified>
</cp:coreProperties>
</file>